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83" r:id="rId5"/>
    <p:sldId id="286" r:id="rId6"/>
    <p:sldId id="261" r:id="rId7"/>
    <p:sldId id="288" r:id="rId8"/>
    <p:sldId id="260" r:id="rId9"/>
    <p:sldId id="287" r:id="rId10"/>
    <p:sldId id="304" r:id="rId11"/>
    <p:sldId id="289" r:id="rId12"/>
    <p:sldId id="290" r:id="rId13"/>
    <p:sldId id="292" r:id="rId14"/>
    <p:sldId id="295" r:id="rId15"/>
    <p:sldId id="306" r:id="rId16"/>
    <p:sldId id="305" r:id="rId17"/>
    <p:sldId id="296" r:id="rId18"/>
    <p:sldId id="297" r:id="rId19"/>
    <p:sldId id="299" r:id="rId20"/>
    <p:sldId id="267" r:id="rId21"/>
    <p:sldId id="264" r:id="rId22"/>
    <p:sldId id="300" r:id="rId23"/>
    <p:sldId id="301" r:id="rId24"/>
    <p:sldId id="302" r:id="rId25"/>
    <p:sldId id="303" r:id="rId2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794" autoAdjust="0"/>
  </p:normalViewPr>
  <p:slideViewPr>
    <p:cSldViewPr snapToGrid="0">
      <p:cViewPr varScale="1">
        <p:scale>
          <a:sx n="103" d="100"/>
          <a:sy n="103" d="100"/>
        </p:scale>
        <p:origin x="138" y="3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hyperlink" Target="mailto:uapublica@impepac.mx"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mailto:uapublica@impepac.mx"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5FA1A-3E12-4EEF-BE8A-6DABF4A37189}"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MX"/>
        </a:p>
      </dgm:t>
    </dgm:pt>
    <dgm:pt modelId="{71C04FF3-CB00-4142-91B1-C78A8487F400}">
      <dgm:prSet phldrT="[Texto]" custT="1"/>
      <dgm:spPr/>
      <dgm:t>
        <a:bodyPr/>
        <a:lstStyle/>
        <a:p>
          <a:r>
            <a:rPr lang="es-MX" sz="2000" dirty="0" smtClean="0"/>
            <a:t>Por razones de interés público y de seguridad nacional en los términos que fijen las leyes</a:t>
          </a:r>
          <a:endParaRPr lang="es-MX" sz="2000" dirty="0"/>
        </a:p>
      </dgm:t>
    </dgm:pt>
    <dgm:pt modelId="{A626F91C-337F-4D87-89AD-D1F8786D75DE}" type="parTrans" cxnId="{729C9892-BB5A-4909-8AD0-88D964579531}">
      <dgm:prSet/>
      <dgm:spPr/>
      <dgm:t>
        <a:bodyPr/>
        <a:lstStyle/>
        <a:p>
          <a:endParaRPr lang="es-MX"/>
        </a:p>
      </dgm:t>
    </dgm:pt>
    <dgm:pt modelId="{11D256A2-5222-4D04-AFE9-B40C362A6D96}" type="sibTrans" cxnId="{729C9892-BB5A-4909-8AD0-88D964579531}">
      <dgm:prSet/>
      <dgm:spPr/>
      <dgm:t>
        <a:bodyPr/>
        <a:lstStyle/>
        <a:p>
          <a:endParaRPr lang="es-MX"/>
        </a:p>
      </dgm:t>
    </dgm:pt>
    <dgm:pt modelId="{A2F7CE14-2331-41A5-A2B6-A2F50396B60B}">
      <dgm:prSet phldrT="[Texto]"/>
      <dgm:spPr/>
      <dgm:t>
        <a:bodyPr/>
        <a:lstStyle/>
        <a:p>
          <a:r>
            <a:rPr lang="es-MX" dirty="0" smtClean="0"/>
            <a:t>Información confidencial</a:t>
          </a:r>
          <a:endParaRPr lang="es-MX" dirty="0"/>
        </a:p>
      </dgm:t>
    </dgm:pt>
    <dgm:pt modelId="{5CEC3D20-B37D-4E5F-9E43-65A64372583C}" type="parTrans" cxnId="{60BA0BDF-A67D-4BEF-B57D-41DC6F002A21}">
      <dgm:prSet/>
      <dgm:spPr/>
      <dgm:t>
        <a:bodyPr/>
        <a:lstStyle/>
        <a:p>
          <a:endParaRPr lang="es-MX"/>
        </a:p>
      </dgm:t>
    </dgm:pt>
    <dgm:pt modelId="{892B8C64-C17C-42FB-8E19-A686D3BB5EE3}" type="sibTrans" cxnId="{60BA0BDF-A67D-4BEF-B57D-41DC6F002A21}">
      <dgm:prSet/>
      <dgm:spPr/>
      <dgm:t>
        <a:bodyPr/>
        <a:lstStyle/>
        <a:p>
          <a:endParaRPr lang="es-MX"/>
        </a:p>
      </dgm:t>
    </dgm:pt>
    <dgm:pt modelId="{09BD25C3-615C-47BC-81E7-2B9D30341EC1}">
      <dgm:prSet phldrT="[Texto]" custT="1"/>
      <dgm:spPr/>
      <dgm:t>
        <a:bodyPr/>
        <a:lstStyle/>
        <a:p>
          <a:r>
            <a:rPr lang="es-MX" sz="2000" dirty="0" smtClean="0"/>
            <a:t>La información que se refiere a la vida privada y los datos personales será protegida en los términos y con las excepciones que fijen las leyes.</a:t>
          </a:r>
          <a:endParaRPr lang="es-MX" sz="2000" dirty="0"/>
        </a:p>
      </dgm:t>
    </dgm:pt>
    <dgm:pt modelId="{073475A2-18B0-4261-86A6-D411FA0E82E4}" type="parTrans" cxnId="{16CA9B53-4C40-4C88-BD53-BCBF9649D975}">
      <dgm:prSet/>
      <dgm:spPr/>
      <dgm:t>
        <a:bodyPr/>
        <a:lstStyle/>
        <a:p>
          <a:endParaRPr lang="es-MX"/>
        </a:p>
      </dgm:t>
    </dgm:pt>
    <dgm:pt modelId="{320DA152-75E1-458F-BC0D-1DED59333E73}" type="sibTrans" cxnId="{16CA9B53-4C40-4C88-BD53-BCBF9649D975}">
      <dgm:prSet/>
      <dgm:spPr/>
      <dgm:t>
        <a:bodyPr/>
        <a:lstStyle/>
        <a:p>
          <a:endParaRPr lang="es-MX"/>
        </a:p>
      </dgm:t>
    </dgm:pt>
    <dgm:pt modelId="{186D801E-1369-4FDD-8003-3EF7300A4750}">
      <dgm:prSet phldrT="[Texto]"/>
      <dgm:spPr/>
      <dgm:t>
        <a:bodyPr/>
        <a:lstStyle/>
        <a:p>
          <a:r>
            <a:rPr lang="es-MX" dirty="0" smtClean="0"/>
            <a:t>Información reservada</a:t>
          </a:r>
          <a:endParaRPr lang="es-MX" dirty="0"/>
        </a:p>
      </dgm:t>
    </dgm:pt>
    <dgm:pt modelId="{43592B88-2891-412A-8282-874B3C88AF33}" type="sibTrans" cxnId="{E93842C7-BF3D-4C9D-81BC-CD6B37BA1CEC}">
      <dgm:prSet/>
      <dgm:spPr/>
      <dgm:t>
        <a:bodyPr/>
        <a:lstStyle/>
        <a:p>
          <a:endParaRPr lang="es-MX"/>
        </a:p>
      </dgm:t>
    </dgm:pt>
    <dgm:pt modelId="{4E459EF1-EB44-4183-AA1C-A44243EFD965}" type="parTrans" cxnId="{E93842C7-BF3D-4C9D-81BC-CD6B37BA1CEC}">
      <dgm:prSet/>
      <dgm:spPr/>
      <dgm:t>
        <a:bodyPr/>
        <a:lstStyle/>
        <a:p>
          <a:endParaRPr lang="es-MX"/>
        </a:p>
      </dgm:t>
    </dgm:pt>
    <dgm:pt modelId="{714DC71C-C3E7-4375-9CC5-105B1C0E6E11}" type="pres">
      <dgm:prSet presAssocID="{0235FA1A-3E12-4EEF-BE8A-6DABF4A37189}" presName="Name0" presStyleCnt="0">
        <dgm:presLayoutVars>
          <dgm:dir/>
          <dgm:animLvl val="lvl"/>
          <dgm:resizeHandles val="exact"/>
        </dgm:presLayoutVars>
      </dgm:prSet>
      <dgm:spPr/>
    </dgm:pt>
    <dgm:pt modelId="{5ED6270D-BBBB-403F-9E8C-AD65347E3B7F}" type="pres">
      <dgm:prSet presAssocID="{186D801E-1369-4FDD-8003-3EF7300A4750}" presName="composite" presStyleCnt="0"/>
      <dgm:spPr/>
    </dgm:pt>
    <dgm:pt modelId="{6AAF24A7-5003-4CBA-8449-4B8514ED3EC1}" type="pres">
      <dgm:prSet presAssocID="{186D801E-1369-4FDD-8003-3EF7300A4750}" presName="parTx" presStyleLbl="alignNode1" presStyleIdx="0" presStyleCnt="2">
        <dgm:presLayoutVars>
          <dgm:chMax val="0"/>
          <dgm:chPref val="0"/>
          <dgm:bulletEnabled val="1"/>
        </dgm:presLayoutVars>
      </dgm:prSet>
      <dgm:spPr/>
    </dgm:pt>
    <dgm:pt modelId="{EDE02D07-18F7-4D44-9921-445527F50B3D}" type="pres">
      <dgm:prSet presAssocID="{186D801E-1369-4FDD-8003-3EF7300A4750}" presName="desTx" presStyleLbl="alignAccFollowNode1" presStyleIdx="0" presStyleCnt="2">
        <dgm:presLayoutVars>
          <dgm:bulletEnabled val="1"/>
        </dgm:presLayoutVars>
      </dgm:prSet>
      <dgm:spPr/>
      <dgm:t>
        <a:bodyPr/>
        <a:lstStyle/>
        <a:p>
          <a:endParaRPr lang="es-MX"/>
        </a:p>
      </dgm:t>
    </dgm:pt>
    <dgm:pt modelId="{641FC92C-EF89-4C0B-B3EB-6E3D097AF58A}" type="pres">
      <dgm:prSet presAssocID="{43592B88-2891-412A-8282-874B3C88AF33}" presName="space" presStyleCnt="0"/>
      <dgm:spPr/>
    </dgm:pt>
    <dgm:pt modelId="{9145A52B-9C51-45B1-B715-506AE30CB33D}" type="pres">
      <dgm:prSet presAssocID="{A2F7CE14-2331-41A5-A2B6-A2F50396B60B}" presName="composite" presStyleCnt="0"/>
      <dgm:spPr/>
    </dgm:pt>
    <dgm:pt modelId="{07D4C953-A12D-46A6-94F3-8CA4A00CC91F}" type="pres">
      <dgm:prSet presAssocID="{A2F7CE14-2331-41A5-A2B6-A2F50396B60B}" presName="parTx" presStyleLbl="alignNode1" presStyleIdx="1" presStyleCnt="2">
        <dgm:presLayoutVars>
          <dgm:chMax val="0"/>
          <dgm:chPref val="0"/>
          <dgm:bulletEnabled val="1"/>
        </dgm:presLayoutVars>
      </dgm:prSet>
      <dgm:spPr/>
    </dgm:pt>
    <dgm:pt modelId="{18CEC8BC-96E6-44E5-BB22-715CA9E89E71}" type="pres">
      <dgm:prSet presAssocID="{A2F7CE14-2331-41A5-A2B6-A2F50396B60B}" presName="desTx" presStyleLbl="alignAccFollowNode1" presStyleIdx="1" presStyleCnt="2">
        <dgm:presLayoutVars>
          <dgm:bulletEnabled val="1"/>
        </dgm:presLayoutVars>
      </dgm:prSet>
      <dgm:spPr/>
      <dgm:t>
        <a:bodyPr/>
        <a:lstStyle/>
        <a:p>
          <a:endParaRPr lang="es-MX"/>
        </a:p>
      </dgm:t>
    </dgm:pt>
  </dgm:ptLst>
  <dgm:cxnLst>
    <dgm:cxn modelId="{7736CEFA-FC00-45DC-9A2D-D9BCCD36B521}" type="presOf" srcId="{186D801E-1369-4FDD-8003-3EF7300A4750}" destId="{6AAF24A7-5003-4CBA-8449-4B8514ED3EC1}" srcOrd="0" destOrd="0" presId="urn:microsoft.com/office/officeart/2005/8/layout/hList1"/>
    <dgm:cxn modelId="{7734D97B-9B3E-4B71-8FF5-830E01337614}" type="presOf" srcId="{0235FA1A-3E12-4EEF-BE8A-6DABF4A37189}" destId="{714DC71C-C3E7-4375-9CC5-105B1C0E6E11}" srcOrd="0" destOrd="0" presId="urn:microsoft.com/office/officeart/2005/8/layout/hList1"/>
    <dgm:cxn modelId="{16CA9B53-4C40-4C88-BD53-BCBF9649D975}" srcId="{A2F7CE14-2331-41A5-A2B6-A2F50396B60B}" destId="{09BD25C3-615C-47BC-81E7-2B9D30341EC1}" srcOrd="0" destOrd="0" parTransId="{073475A2-18B0-4261-86A6-D411FA0E82E4}" sibTransId="{320DA152-75E1-458F-BC0D-1DED59333E73}"/>
    <dgm:cxn modelId="{23DED51A-C782-468A-B11C-9D81E8BF429E}" type="presOf" srcId="{71C04FF3-CB00-4142-91B1-C78A8487F400}" destId="{EDE02D07-18F7-4D44-9921-445527F50B3D}" srcOrd="0" destOrd="0" presId="urn:microsoft.com/office/officeart/2005/8/layout/hList1"/>
    <dgm:cxn modelId="{60BA0BDF-A67D-4BEF-B57D-41DC6F002A21}" srcId="{0235FA1A-3E12-4EEF-BE8A-6DABF4A37189}" destId="{A2F7CE14-2331-41A5-A2B6-A2F50396B60B}" srcOrd="1" destOrd="0" parTransId="{5CEC3D20-B37D-4E5F-9E43-65A64372583C}" sibTransId="{892B8C64-C17C-42FB-8E19-A686D3BB5EE3}"/>
    <dgm:cxn modelId="{BDB5BCC4-91FC-4F46-B179-3C3B11DB56B0}" type="presOf" srcId="{09BD25C3-615C-47BC-81E7-2B9D30341EC1}" destId="{18CEC8BC-96E6-44E5-BB22-715CA9E89E71}" srcOrd="0" destOrd="0" presId="urn:microsoft.com/office/officeart/2005/8/layout/hList1"/>
    <dgm:cxn modelId="{729C9892-BB5A-4909-8AD0-88D964579531}" srcId="{186D801E-1369-4FDD-8003-3EF7300A4750}" destId="{71C04FF3-CB00-4142-91B1-C78A8487F400}" srcOrd="0" destOrd="0" parTransId="{A626F91C-337F-4D87-89AD-D1F8786D75DE}" sibTransId="{11D256A2-5222-4D04-AFE9-B40C362A6D96}"/>
    <dgm:cxn modelId="{E93842C7-BF3D-4C9D-81BC-CD6B37BA1CEC}" srcId="{0235FA1A-3E12-4EEF-BE8A-6DABF4A37189}" destId="{186D801E-1369-4FDD-8003-3EF7300A4750}" srcOrd="0" destOrd="0" parTransId="{4E459EF1-EB44-4183-AA1C-A44243EFD965}" sibTransId="{43592B88-2891-412A-8282-874B3C88AF33}"/>
    <dgm:cxn modelId="{7AD06903-6854-4D2F-AD04-70BF19A6DA83}" type="presOf" srcId="{A2F7CE14-2331-41A5-A2B6-A2F50396B60B}" destId="{07D4C953-A12D-46A6-94F3-8CA4A00CC91F}" srcOrd="0" destOrd="0" presId="urn:microsoft.com/office/officeart/2005/8/layout/hList1"/>
    <dgm:cxn modelId="{FED6C32A-1599-466E-B925-0F1AAEE6A443}" type="presParOf" srcId="{714DC71C-C3E7-4375-9CC5-105B1C0E6E11}" destId="{5ED6270D-BBBB-403F-9E8C-AD65347E3B7F}" srcOrd="0" destOrd="0" presId="urn:microsoft.com/office/officeart/2005/8/layout/hList1"/>
    <dgm:cxn modelId="{8E3FDDD2-F7C4-442F-9542-600CF646E80C}" type="presParOf" srcId="{5ED6270D-BBBB-403F-9E8C-AD65347E3B7F}" destId="{6AAF24A7-5003-4CBA-8449-4B8514ED3EC1}" srcOrd="0" destOrd="0" presId="urn:microsoft.com/office/officeart/2005/8/layout/hList1"/>
    <dgm:cxn modelId="{A6E3470E-82D7-453C-A534-CDD961E49193}" type="presParOf" srcId="{5ED6270D-BBBB-403F-9E8C-AD65347E3B7F}" destId="{EDE02D07-18F7-4D44-9921-445527F50B3D}" srcOrd="1" destOrd="0" presId="urn:microsoft.com/office/officeart/2005/8/layout/hList1"/>
    <dgm:cxn modelId="{792F2232-7CB3-45C6-B433-512E5439F6E1}" type="presParOf" srcId="{714DC71C-C3E7-4375-9CC5-105B1C0E6E11}" destId="{641FC92C-EF89-4C0B-B3EB-6E3D097AF58A}" srcOrd="1" destOrd="0" presId="urn:microsoft.com/office/officeart/2005/8/layout/hList1"/>
    <dgm:cxn modelId="{C0683109-97C9-4565-966E-E0CF9428E0BC}" type="presParOf" srcId="{714DC71C-C3E7-4375-9CC5-105B1C0E6E11}" destId="{9145A52B-9C51-45B1-B715-506AE30CB33D}" srcOrd="2" destOrd="0" presId="urn:microsoft.com/office/officeart/2005/8/layout/hList1"/>
    <dgm:cxn modelId="{AB90D851-B65C-47A6-A81C-D2EF57947CDB}" type="presParOf" srcId="{9145A52B-9C51-45B1-B715-506AE30CB33D}" destId="{07D4C953-A12D-46A6-94F3-8CA4A00CC91F}" srcOrd="0" destOrd="0" presId="urn:microsoft.com/office/officeart/2005/8/layout/hList1"/>
    <dgm:cxn modelId="{CA31AA65-CD33-413F-B181-2475A6301A58}" type="presParOf" srcId="{9145A52B-9C51-45B1-B715-506AE30CB33D}" destId="{18CEC8BC-96E6-44E5-BB22-715CA9E89E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2C32F-B484-4F20-9B9D-9688856275E5}" type="doc">
      <dgm:prSet loTypeId="urn:microsoft.com/office/officeart/2005/8/layout/gear1" loCatId="relationship" qsTypeId="urn:microsoft.com/office/officeart/2005/8/quickstyle/simple1" qsCatId="simple" csTypeId="urn:microsoft.com/office/officeart/2005/8/colors/colorful3" csCatId="colorful" phldr="1"/>
      <dgm:spPr/>
      <dgm:t>
        <a:bodyPr/>
        <a:lstStyle/>
        <a:p>
          <a:endParaRPr lang="es-MX"/>
        </a:p>
      </dgm:t>
    </dgm:pt>
    <dgm:pt modelId="{82042C66-24AB-492E-986B-EDC13B700862}">
      <dgm:prSet phldrT="[Texto]"/>
      <dgm:spPr/>
      <dgm:t>
        <a:bodyPr/>
        <a:lstStyle/>
        <a:p>
          <a:r>
            <a:rPr lang="es-MX" dirty="0" smtClean="0"/>
            <a:t>Obligaciones de transparencia</a:t>
          </a:r>
          <a:endParaRPr lang="es-MX" dirty="0"/>
        </a:p>
      </dgm:t>
    </dgm:pt>
    <dgm:pt modelId="{3AB7A1E3-12C7-446C-AADF-886ED9552BC2}" type="parTrans" cxnId="{F2F97EA0-D0EF-4DCD-B1F5-4A5EBC133172}">
      <dgm:prSet/>
      <dgm:spPr/>
      <dgm:t>
        <a:bodyPr/>
        <a:lstStyle/>
        <a:p>
          <a:endParaRPr lang="es-MX"/>
        </a:p>
      </dgm:t>
    </dgm:pt>
    <dgm:pt modelId="{946BF4FD-B29F-4962-9EAD-9D927FCD9E7E}" type="sibTrans" cxnId="{F2F97EA0-D0EF-4DCD-B1F5-4A5EBC133172}">
      <dgm:prSet/>
      <dgm:spPr/>
      <dgm:t>
        <a:bodyPr/>
        <a:lstStyle/>
        <a:p>
          <a:endParaRPr lang="es-MX"/>
        </a:p>
      </dgm:t>
    </dgm:pt>
    <dgm:pt modelId="{B6A3BE97-927B-4F51-9873-439CA37BADD3}">
      <dgm:prSet phldrT="[Texto]"/>
      <dgm:spPr/>
      <dgm:t>
        <a:bodyPr/>
        <a:lstStyle/>
        <a:p>
          <a:r>
            <a:rPr lang="es-MX" dirty="0" smtClean="0"/>
            <a:t>Solicitudes de información</a:t>
          </a:r>
          <a:endParaRPr lang="es-MX" dirty="0"/>
        </a:p>
      </dgm:t>
    </dgm:pt>
    <dgm:pt modelId="{283A4A34-A564-490E-8970-3FCB86FEBCCF}" type="parTrans" cxnId="{4EE3FB6E-C640-4266-A2A6-6039D0A7EBFD}">
      <dgm:prSet/>
      <dgm:spPr/>
      <dgm:t>
        <a:bodyPr/>
        <a:lstStyle/>
        <a:p>
          <a:endParaRPr lang="es-MX"/>
        </a:p>
      </dgm:t>
    </dgm:pt>
    <dgm:pt modelId="{EAFD3CC6-659A-4B39-BAE3-30B5C3925E2A}" type="sibTrans" cxnId="{4EE3FB6E-C640-4266-A2A6-6039D0A7EBFD}">
      <dgm:prSet/>
      <dgm:spPr/>
      <dgm:t>
        <a:bodyPr/>
        <a:lstStyle/>
        <a:p>
          <a:endParaRPr lang="es-MX"/>
        </a:p>
      </dgm:t>
    </dgm:pt>
    <dgm:pt modelId="{FD9B3B29-35A7-410B-9893-F2E4D4B55017}">
      <dgm:prSet phldrT="[Texto]"/>
      <dgm:spPr/>
      <dgm:t>
        <a:bodyPr/>
        <a:lstStyle/>
        <a:p>
          <a:r>
            <a:rPr lang="es-MX" dirty="0" smtClean="0"/>
            <a:t>Transparencia proactiva</a:t>
          </a:r>
          <a:endParaRPr lang="es-MX" dirty="0"/>
        </a:p>
      </dgm:t>
    </dgm:pt>
    <dgm:pt modelId="{16F5DF81-FF43-430B-B71D-D910C566D26A}" type="parTrans" cxnId="{A2AB6CE5-D69C-4669-843F-A526B6BF5422}">
      <dgm:prSet/>
      <dgm:spPr/>
      <dgm:t>
        <a:bodyPr/>
        <a:lstStyle/>
        <a:p>
          <a:endParaRPr lang="es-MX"/>
        </a:p>
      </dgm:t>
    </dgm:pt>
    <dgm:pt modelId="{6DBEF78C-8F3D-4117-89DA-2489D11A0EFB}" type="sibTrans" cxnId="{A2AB6CE5-D69C-4669-843F-A526B6BF5422}">
      <dgm:prSet/>
      <dgm:spPr/>
      <dgm:t>
        <a:bodyPr/>
        <a:lstStyle/>
        <a:p>
          <a:endParaRPr lang="es-MX"/>
        </a:p>
      </dgm:t>
    </dgm:pt>
    <dgm:pt modelId="{9F2927B1-22F2-4600-864A-9857619D9E9E}">
      <dgm:prSet phldrT="[Texto]"/>
      <dgm:spPr/>
      <dgm:t>
        <a:bodyPr/>
        <a:lstStyle/>
        <a:p>
          <a:endParaRPr lang="es-MX" dirty="0"/>
        </a:p>
      </dgm:t>
    </dgm:pt>
    <dgm:pt modelId="{CD7B6928-5BEB-40A6-B6C1-EE986F17DAAC}" type="parTrans" cxnId="{6284486F-7D55-424C-AC65-D7974CD30EC1}">
      <dgm:prSet/>
      <dgm:spPr/>
      <dgm:t>
        <a:bodyPr/>
        <a:lstStyle/>
        <a:p>
          <a:endParaRPr lang="es-MX"/>
        </a:p>
      </dgm:t>
    </dgm:pt>
    <dgm:pt modelId="{1225CFC1-3E84-45CC-96CE-52775F8DC233}" type="sibTrans" cxnId="{6284486F-7D55-424C-AC65-D7974CD30EC1}">
      <dgm:prSet/>
      <dgm:spPr/>
      <dgm:t>
        <a:bodyPr/>
        <a:lstStyle/>
        <a:p>
          <a:endParaRPr lang="es-MX"/>
        </a:p>
      </dgm:t>
    </dgm:pt>
    <dgm:pt modelId="{56391B63-5A04-4D4B-922C-BFA480FE45E7}" type="pres">
      <dgm:prSet presAssocID="{F232C32F-B484-4F20-9B9D-9688856275E5}" presName="composite" presStyleCnt="0">
        <dgm:presLayoutVars>
          <dgm:chMax val="3"/>
          <dgm:animLvl val="lvl"/>
          <dgm:resizeHandles val="exact"/>
        </dgm:presLayoutVars>
      </dgm:prSet>
      <dgm:spPr/>
      <dgm:t>
        <a:bodyPr/>
        <a:lstStyle/>
        <a:p>
          <a:endParaRPr lang="es-MX"/>
        </a:p>
      </dgm:t>
    </dgm:pt>
    <dgm:pt modelId="{D841FAD5-F526-4237-A3CC-8D3221A9FC43}" type="pres">
      <dgm:prSet presAssocID="{82042C66-24AB-492E-986B-EDC13B700862}" presName="gear1" presStyleLbl="node1" presStyleIdx="0" presStyleCnt="3">
        <dgm:presLayoutVars>
          <dgm:chMax val="1"/>
          <dgm:bulletEnabled val="1"/>
        </dgm:presLayoutVars>
      </dgm:prSet>
      <dgm:spPr/>
      <dgm:t>
        <a:bodyPr/>
        <a:lstStyle/>
        <a:p>
          <a:endParaRPr lang="es-MX"/>
        </a:p>
      </dgm:t>
    </dgm:pt>
    <dgm:pt modelId="{8C3BA6E4-A2A9-438E-B7FC-5F5F6E81A63A}" type="pres">
      <dgm:prSet presAssocID="{82042C66-24AB-492E-986B-EDC13B700862}" presName="gear1srcNode" presStyleLbl="node1" presStyleIdx="0" presStyleCnt="3"/>
      <dgm:spPr/>
      <dgm:t>
        <a:bodyPr/>
        <a:lstStyle/>
        <a:p>
          <a:endParaRPr lang="es-MX"/>
        </a:p>
      </dgm:t>
    </dgm:pt>
    <dgm:pt modelId="{F3E2FED6-83E2-4080-92A4-6247A2B0C1ED}" type="pres">
      <dgm:prSet presAssocID="{82042C66-24AB-492E-986B-EDC13B700862}" presName="gear1dstNode" presStyleLbl="node1" presStyleIdx="0" presStyleCnt="3"/>
      <dgm:spPr/>
      <dgm:t>
        <a:bodyPr/>
        <a:lstStyle/>
        <a:p>
          <a:endParaRPr lang="es-MX"/>
        </a:p>
      </dgm:t>
    </dgm:pt>
    <dgm:pt modelId="{E5EE0CF2-0360-4A65-9BD2-C16B3CA4C88F}" type="pres">
      <dgm:prSet presAssocID="{B6A3BE97-927B-4F51-9873-439CA37BADD3}" presName="gear2" presStyleLbl="node1" presStyleIdx="1" presStyleCnt="3">
        <dgm:presLayoutVars>
          <dgm:chMax val="1"/>
          <dgm:bulletEnabled val="1"/>
        </dgm:presLayoutVars>
      </dgm:prSet>
      <dgm:spPr/>
      <dgm:t>
        <a:bodyPr/>
        <a:lstStyle/>
        <a:p>
          <a:endParaRPr lang="es-MX"/>
        </a:p>
      </dgm:t>
    </dgm:pt>
    <dgm:pt modelId="{A0E38EA9-A33C-46AF-8BB6-E356DEB06457}" type="pres">
      <dgm:prSet presAssocID="{B6A3BE97-927B-4F51-9873-439CA37BADD3}" presName="gear2srcNode" presStyleLbl="node1" presStyleIdx="1" presStyleCnt="3"/>
      <dgm:spPr/>
      <dgm:t>
        <a:bodyPr/>
        <a:lstStyle/>
        <a:p>
          <a:endParaRPr lang="es-MX"/>
        </a:p>
      </dgm:t>
    </dgm:pt>
    <dgm:pt modelId="{50E46829-E9F5-43AF-9EBE-344525A43947}" type="pres">
      <dgm:prSet presAssocID="{B6A3BE97-927B-4F51-9873-439CA37BADD3}" presName="gear2dstNode" presStyleLbl="node1" presStyleIdx="1" presStyleCnt="3"/>
      <dgm:spPr/>
      <dgm:t>
        <a:bodyPr/>
        <a:lstStyle/>
        <a:p>
          <a:endParaRPr lang="es-MX"/>
        </a:p>
      </dgm:t>
    </dgm:pt>
    <dgm:pt modelId="{4803C9C7-93A3-45EA-9A25-456E543C0F44}" type="pres">
      <dgm:prSet presAssocID="{FD9B3B29-35A7-410B-9893-F2E4D4B55017}" presName="gear3" presStyleLbl="node1" presStyleIdx="2" presStyleCnt="3"/>
      <dgm:spPr/>
      <dgm:t>
        <a:bodyPr/>
        <a:lstStyle/>
        <a:p>
          <a:endParaRPr lang="es-MX"/>
        </a:p>
      </dgm:t>
    </dgm:pt>
    <dgm:pt modelId="{EA5AAC10-CC9B-4FFC-A217-E74D521C69C6}" type="pres">
      <dgm:prSet presAssocID="{FD9B3B29-35A7-410B-9893-F2E4D4B55017}" presName="gear3tx" presStyleLbl="node1" presStyleIdx="2" presStyleCnt="3">
        <dgm:presLayoutVars>
          <dgm:chMax val="1"/>
          <dgm:bulletEnabled val="1"/>
        </dgm:presLayoutVars>
      </dgm:prSet>
      <dgm:spPr/>
      <dgm:t>
        <a:bodyPr/>
        <a:lstStyle/>
        <a:p>
          <a:endParaRPr lang="es-MX"/>
        </a:p>
      </dgm:t>
    </dgm:pt>
    <dgm:pt modelId="{1A18B21B-3A46-41DF-B6C1-78CF82091A9F}" type="pres">
      <dgm:prSet presAssocID="{FD9B3B29-35A7-410B-9893-F2E4D4B55017}" presName="gear3srcNode" presStyleLbl="node1" presStyleIdx="2" presStyleCnt="3"/>
      <dgm:spPr/>
      <dgm:t>
        <a:bodyPr/>
        <a:lstStyle/>
        <a:p>
          <a:endParaRPr lang="es-MX"/>
        </a:p>
      </dgm:t>
    </dgm:pt>
    <dgm:pt modelId="{FD6FA901-0DBB-432D-BB38-E2808980D2C7}" type="pres">
      <dgm:prSet presAssocID="{FD9B3B29-35A7-410B-9893-F2E4D4B55017}" presName="gear3dstNode" presStyleLbl="node1" presStyleIdx="2" presStyleCnt="3"/>
      <dgm:spPr/>
      <dgm:t>
        <a:bodyPr/>
        <a:lstStyle/>
        <a:p>
          <a:endParaRPr lang="es-MX"/>
        </a:p>
      </dgm:t>
    </dgm:pt>
    <dgm:pt modelId="{26F5A1B2-5221-4D27-AE0D-45BFF966A51F}" type="pres">
      <dgm:prSet presAssocID="{946BF4FD-B29F-4962-9EAD-9D927FCD9E7E}" presName="connector1" presStyleLbl="sibTrans2D1" presStyleIdx="0" presStyleCnt="3"/>
      <dgm:spPr/>
      <dgm:t>
        <a:bodyPr/>
        <a:lstStyle/>
        <a:p>
          <a:endParaRPr lang="es-MX"/>
        </a:p>
      </dgm:t>
    </dgm:pt>
    <dgm:pt modelId="{675641F3-615E-4A63-83BF-6A21F6C755FE}" type="pres">
      <dgm:prSet presAssocID="{EAFD3CC6-659A-4B39-BAE3-30B5C3925E2A}" presName="connector2" presStyleLbl="sibTrans2D1" presStyleIdx="1" presStyleCnt="3"/>
      <dgm:spPr/>
      <dgm:t>
        <a:bodyPr/>
        <a:lstStyle/>
        <a:p>
          <a:endParaRPr lang="es-MX"/>
        </a:p>
      </dgm:t>
    </dgm:pt>
    <dgm:pt modelId="{86CF034C-62D8-4D9E-9ECA-1B6AB7428226}" type="pres">
      <dgm:prSet presAssocID="{6DBEF78C-8F3D-4117-89DA-2489D11A0EFB}" presName="connector3" presStyleLbl="sibTrans2D1" presStyleIdx="2" presStyleCnt="3"/>
      <dgm:spPr/>
    </dgm:pt>
  </dgm:ptLst>
  <dgm:cxnLst>
    <dgm:cxn modelId="{F2F97EA0-D0EF-4DCD-B1F5-4A5EBC133172}" srcId="{F232C32F-B484-4F20-9B9D-9688856275E5}" destId="{82042C66-24AB-492E-986B-EDC13B700862}" srcOrd="0" destOrd="0" parTransId="{3AB7A1E3-12C7-446C-AADF-886ED9552BC2}" sibTransId="{946BF4FD-B29F-4962-9EAD-9D927FCD9E7E}"/>
    <dgm:cxn modelId="{4375F7AF-F5B3-4956-AC9E-C287CAA3E9D0}" type="presOf" srcId="{82042C66-24AB-492E-986B-EDC13B700862}" destId="{D841FAD5-F526-4237-A3CC-8D3221A9FC43}" srcOrd="0" destOrd="0" presId="urn:microsoft.com/office/officeart/2005/8/layout/gear1"/>
    <dgm:cxn modelId="{A2AB6CE5-D69C-4669-843F-A526B6BF5422}" srcId="{F232C32F-B484-4F20-9B9D-9688856275E5}" destId="{FD9B3B29-35A7-410B-9893-F2E4D4B55017}" srcOrd="2" destOrd="0" parTransId="{16F5DF81-FF43-430B-B71D-D910C566D26A}" sibTransId="{6DBEF78C-8F3D-4117-89DA-2489D11A0EFB}"/>
    <dgm:cxn modelId="{45DACDE4-60D2-4E4F-AE94-F9C709732B5E}" type="presOf" srcId="{82042C66-24AB-492E-986B-EDC13B700862}" destId="{8C3BA6E4-A2A9-438E-B7FC-5F5F6E81A63A}" srcOrd="1" destOrd="0" presId="urn:microsoft.com/office/officeart/2005/8/layout/gear1"/>
    <dgm:cxn modelId="{2679E59E-12D0-499F-B99D-5D48B791F82F}" type="presOf" srcId="{B6A3BE97-927B-4F51-9873-439CA37BADD3}" destId="{A0E38EA9-A33C-46AF-8BB6-E356DEB06457}" srcOrd="1" destOrd="0" presId="urn:microsoft.com/office/officeart/2005/8/layout/gear1"/>
    <dgm:cxn modelId="{A9E53174-05D9-4D33-B4D1-9682F96EDC0C}" type="presOf" srcId="{946BF4FD-B29F-4962-9EAD-9D927FCD9E7E}" destId="{26F5A1B2-5221-4D27-AE0D-45BFF966A51F}" srcOrd="0" destOrd="0" presId="urn:microsoft.com/office/officeart/2005/8/layout/gear1"/>
    <dgm:cxn modelId="{6284486F-7D55-424C-AC65-D7974CD30EC1}" srcId="{F232C32F-B484-4F20-9B9D-9688856275E5}" destId="{9F2927B1-22F2-4600-864A-9857619D9E9E}" srcOrd="3" destOrd="0" parTransId="{CD7B6928-5BEB-40A6-B6C1-EE986F17DAAC}" sibTransId="{1225CFC1-3E84-45CC-96CE-52775F8DC233}"/>
    <dgm:cxn modelId="{F686B053-E4DC-4AF2-B26D-B47992A2F2B3}" type="presOf" srcId="{FD9B3B29-35A7-410B-9893-F2E4D4B55017}" destId="{FD6FA901-0DBB-432D-BB38-E2808980D2C7}" srcOrd="3" destOrd="0" presId="urn:microsoft.com/office/officeart/2005/8/layout/gear1"/>
    <dgm:cxn modelId="{CC298A01-7F5D-4E93-B3A9-FDD8D57CB78E}" type="presOf" srcId="{82042C66-24AB-492E-986B-EDC13B700862}" destId="{F3E2FED6-83E2-4080-92A4-6247A2B0C1ED}" srcOrd="2" destOrd="0" presId="urn:microsoft.com/office/officeart/2005/8/layout/gear1"/>
    <dgm:cxn modelId="{6730FC7C-AC41-401E-9181-FCD2D9A6E7F5}" type="presOf" srcId="{FD9B3B29-35A7-410B-9893-F2E4D4B55017}" destId="{4803C9C7-93A3-45EA-9A25-456E543C0F44}" srcOrd="0" destOrd="0" presId="urn:microsoft.com/office/officeart/2005/8/layout/gear1"/>
    <dgm:cxn modelId="{4EE3FB6E-C640-4266-A2A6-6039D0A7EBFD}" srcId="{F232C32F-B484-4F20-9B9D-9688856275E5}" destId="{B6A3BE97-927B-4F51-9873-439CA37BADD3}" srcOrd="1" destOrd="0" parTransId="{283A4A34-A564-490E-8970-3FCB86FEBCCF}" sibTransId="{EAFD3CC6-659A-4B39-BAE3-30B5C3925E2A}"/>
    <dgm:cxn modelId="{A55BA96F-FE8D-4763-A5A4-0B154BC3759F}" type="presOf" srcId="{FD9B3B29-35A7-410B-9893-F2E4D4B55017}" destId="{1A18B21B-3A46-41DF-B6C1-78CF82091A9F}" srcOrd="2" destOrd="0" presId="urn:microsoft.com/office/officeart/2005/8/layout/gear1"/>
    <dgm:cxn modelId="{52E5E6B2-5675-40C4-87B4-F3D4CD1D6C0D}" type="presOf" srcId="{FD9B3B29-35A7-410B-9893-F2E4D4B55017}" destId="{EA5AAC10-CC9B-4FFC-A217-E74D521C69C6}" srcOrd="1" destOrd="0" presId="urn:microsoft.com/office/officeart/2005/8/layout/gear1"/>
    <dgm:cxn modelId="{741FA227-8DB7-4444-A271-94F6F1BFBF84}" type="presOf" srcId="{6DBEF78C-8F3D-4117-89DA-2489D11A0EFB}" destId="{86CF034C-62D8-4D9E-9ECA-1B6AB7428226}" srcOrd="0" destOrd="0" presId="urn:microsoft.com/office/officeart/2005/8/layout/gear1"/>
    <dgm:cxn modelId="{B2421217-E186-4231-BBDE-B1637DBC10FA}" type="presOf" srcId="{B6A3BE97-927B-4F51-9873-439CA37BADD3}" destId="{E5EE0CF2-0360-4A65-9BD2-C16B3CA4C88F}" srcOrd="0" destOrd="0" presId="urn:microsoft.com/office/officeart/2005/8/layout/gear1"/>
    <dgm:cxn modelId="{5BA48EB0-EAE6-442B-BF08-D8F1A26851B3}" type="presOf" srcId="{EAFD3CC6-659A-4B39-BAE3-30B5C3925E2A}" destId="{675641F3-615E-4A63-83BF-6A21F6C755FE}" srcOrd="0" destOrd="0" presId="urn:microsoft.com/office/officeart/2005/8/layout/gear1"/>
    <dgm:cxn modelId="{40A317CA-A5FA-477E-B54A-4EA55512A451}" type="presOf" srcId="{B6A3BE97-927B-4F51-9873-439CA37BADD3}" destId="{50E46829-E9F5-43AF-9EBE-344525A43947}" srcOrd="2" destOrd="0" presId="urn:microsoft.com/office/officeart/2005/8/layout/gear1"/>
    <dgm:cxn modelId="{AA9606D1-EEF1-4783-9377-95E04436A446}" type="presOf" srcId="{F232C32F-B484-4F20-9B9D-9688856275E5}" destId="{56391B63-5A04-4D4B-922C-BFA480FE45E7}" srcOrd="0" destOrd="0" presId="urn:microsoft.com/office/officeart/2005/8/layout/gear1"/>
    <dgm:cxn modelId="{60020A2D-1D89-4BE2-B51C-D3113DF64AE7}" type="presParOf" srcId="{56391B63-5A04-4D4B-922C-BFA480FE45E7}" destId="{D841FAD5-F526-4237-A3CC-8D3221A9FC43}" srcOrd="0" destOrd="0" presId="urn:microsoft.com/office/officeart/2005/8/layout/gear1"/>
    <dgm:cxn modelId="{9D73E68D-CD20-4493-8959-918B6464A203}" type="presParOf" srcId="{56391B63-5A04-4D4B-922C-BFA480FE45E7}" destId="{8C3BA6E4-A2A9-438E-B7FC-5F5F6E81A63A}" srcOrd="1" destOrd="0" presId="urn:microsoft.com/office/officeart/2005/8/layout/gear1"/>
    <dgm:cxn modelId="{A4CD7AC3-CA18-4A68-B32F-C426D72546C5}" type="presParOf" srcId="{56391B63-5A04-4D4B-922C-BFA480FE45E7}" destId="{F3E2FED6-83E2-4080-92A4-6247A2B0C1ED}" srcOrd="2" destOrd="0" presId="urn:microsoft.com/office/officeart/2005/8/layout/gear1"/>
    <dgm:cxn modelId="{2AEA1E2B-C79B-4E7C-A8FF-84C0991AB917}" type="presParOf" srcId="{56391B63-5A04-4D4B-922C-BFA480FE45E7}" destId="{E5EE0CF2-0360-4A65-9BD2-C16B3CA4C88F}" srcOrd="3" destOrd="0" presId="urn:microsoft.com/office/officeart/2005/8/layout/gear1"/>
    <dgm:cxn modelId="{19559061-921F-427C-AB33-46B517514601}" type="presParOf" srcId="{56391B63-5A04-4D4B-922C-BFA480FE45E7}" destId="{A0E38EA9-A33C-46AF-8BB6-E356DEB06457}" srcOrd="4" destOrd="0" presId="urn:microsoft.com/office/officeart/2005/8/layout/gear1"/>
    <dgm:cxn modelId="{B1CEB391-8B39-4BE7-8527-482547F17166}" type="presParOf" srcId="{56391B63-5A04-4D4B-922C-BFA480FE45E7}" destId="{50E46829-E9F5-43AF-9EBE-344525A43947}" srcOrd="5" destOrd="0" presId="urn:microsoft.com/office/officeart/2005/8/layout/gear1"/>
    <dgm:cxn modelId="{E3B57AFB-8A6D-4EC4-913C-1509FB4D1C87}" type="presParOf" srcId="{56391B63-5A04-4D4B-922C-BFA480FE45E7}" destId="{4803C9C7-93A3-45EA-9A25-456E543C0F44}" srcOrd="6" destOrd="0" presId="urn:microsoft.com/office/officeart/2005/8/layout/gear1"/>
    <dgm:cxn modelId="{FD08C9E5-E2AF-4F36-A0FB-AC9FC73901E5}" type="presParOf" srcId="{56391B63-5A04-4D4B-922C-BFA480FE45E7}" destId="{EA5AAC10-CC9B-4FFC-A217-E74D521C69C6}" srcOrd="7" destOrd="0" presId="urn:microsoft.com/office/officeart/2005/8/layout/gear1"/>
    <dgm:cxn modelId="{7E85C066-5A7D-48B6-97F2-ED53103B472F}" type="presParOf" srcId="{56391B63-5A04-4D4B-922C-BFA480FE45E7}" destId="{1A18B21B-3A46-41DF-B6C1-78CF82091A9F}" srcOrd="8" destOrd="0" presId="urn:microsoft.com/office/officeart/2005/8/layout/gear1"/>
    <dgm:cxn modelId="{9E5ECFCB-C309-4977-8C36-9AAAC94F306F}" type="presParOf" srcId="{56391B63-5A04-4D4B-922C-BFA480FE45E7}" destId="{FD6FA901-0DBB-432D-BB38-E2808980D2C7}" srcOrd="9" destOrd="0" presId="urn:microsoft.com/office/officeart/2005/8/layout/gear1"/>
    <dgm:cxn modelId="{2584C63F-AC79-4AD7-9683-50AAF9106DA2}" type="presParOf" srcId="{56391B63-5A04-4D4B-922C-BFA480FE45E7}" destId="{26F5A1B2-5221-4D27-AE0D-45BFF966A51F}" srcOrd="10" destOrd="0" presId="urn:microsoft.com/office/officeart/2005/8/layout/gear1"/>
    <dgm:cxn modelId="{8F48BC79-FB78-49D0-A001-27768F831024}" type="presParOf" srcId="{56391B63-5A04-4D4B-922C-BFA480FE45E7}" destId="{675641F3-615E-4A63-83BF-6A21F6C755FE}" srcOrd="11" destOrd="0" presId="urn:microsoft.com/office/officeart/2005/8/layout/gear1"/>
    <dgm:cxn modelId="{7F481568-C2DA-4AED-B0DA-DA61A7292FF5}" type="presParOf" srcId="{56391B63-5A04-4D4B-922C-BFA480FE45E7}" destId="{86CF034C-62D8-4D9E-9ECA-1B6AB742822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81FF0C-0602-4D36-A8EA-04004DBF7FE4}"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es-MX"/>
        </a:p>
      </dgm:t>
    </dgm:pt>
    <dgm:pt modelId="{DF26A8B2-80DA-4517-979D-9FCF16708431}">
      <dgm:prSet phldrT="[Texto]"/>
      <dgm:spPr/>
      <dgm:t>
        <a:bodyPr/>
        <a:lstStyle/>
        <a:p>
          <a:r>
            <a:rPr lang="es-MX" dirty="0" smtClean="0"/>
            <a:t>COMUNES</a:t>
          </a:r>
          <a:endParaRPr lang="es-MX" dirty="0"/>
        </a:p>
      </dgm:t>
    </dgm:pt>
    <dgm:pt modelId="{F0326AE9-8B43-43AD-84EC-F41B84B266A6}" type="parTrans" cxnId="{7D8E4C76-B24B-40C9-8777-1AB5C21EC3F2}">
      <dgm:prSet/>
      <dgm:spPr/>
      <dgm:t>
        <a:bodyPr/>
        <a:lstStyle/>
        <a:p>
          <a:endParaRPr lang="es-MX"/>
        </a:p>
      </dgm:t>
    </dgm:pt>
    <dgm:pt modelId="{F167CB8E-B377-4FE2-BFCF-043B24CB9652}" type="sibTrans" cxnId="{7D8E4C76-B24B-40C9-8777-1AB5C21EC3F2}">
      <dgm:prSet/>
      <dgm:spPr/>
      <dgm:t>
        <a:bodyPr/>
        <a:lstStyle/>
        <a:p>
          <a:endParaRPr lang="es-MX"/>
        </a:p>
      </dgm:t>
    </dgm:pt>
    <dgm:pt modelId="{87045630-F848-4A4B-B81B-1D300C1491DE}">
      <dgm:prSet phldrT="[Texto]"/>
      <dgm:spPr/>
      <dgm:t>
        <a:bodyPr/>
        <a:lstStyle/>
        <a:p>
          <a:r>
            <a:rPr lang="es-MX" dirty="0" smtClean="0"/>
            <a:t>ESPECÍFICAS</a:t>
          </a:r>
          <a:endParaRPr lang="es-MX" dirty="0"/>
        </a:p>
      </dgm:t>
    </dgm:pt>
    <dgm:pt modelId="{4DEB1C3D-BC86-4257-8949-40102F8FDFA6}" type="parTrans" cxnId="{1E28BF2E-EC34-4D5D-9273-1BD2182E7D71}">
      <dgm:prSet/>
      <dgm:spPr/>
      <dgm:t>
        <a:bodyPr/>
        <a:lstStyle/>
        <a:p>
          <a:endParaRPr lang="es-MX"/>
        </a:p>
      </dgm:t>
    </dgm:pt>
    <dgm:pt modelId="{7D721E99-5EB9-49DF-8B74-43C909D3A5EC}" type="sibTrans" cxnId="{1E28BF2E-EC34-4D5D-9273-1BD2182E7D71}">
      <dgm:prSet/>
      <dgm:spPr/>
      <dgm:t>
        <a:bodyPr/>
        <a:lstStyle/>
        <a:p>
          <a:endParaRPr lang="es-MX"/>
        </a:p>
      </dgm:t>
    </dgm:pt>
    <dgm:pt modelId="{9BDE2044-46A0-474D-9813-E3324CE0744F}">
      <dgm:prSet/>
      <dgm:spPr/>
      <dgm:t>
        <a:bodyPr/>
        <a:lstStyle/>
        <a:p>
          <a:r>
            <a:rPr lang="es-MX" dirty="0" smtClean="0"/>
            <a:t>Independiente de las funciones que realicen los sujetos obligados todos producen, como puede ser nómina, sueldos, documentos archivísticos, etc.</a:t>
          </a:r>
          <a:endParaRPr lang="es-MX" dirty="0"/>
        </a:p>
      </dgm:t>
    </dgm:pt>
    <dgm:pt modelId="{52919EC5-A4A7-4FDB-9857-E3D98EB4112E}" type="parTrans" cxnId="{F65FD52B-1E82-4ADB-BA40-E1E45227AB1D}">
      <dgm:prSet/>
      <dgm:spPr/>
    </dgm:pt>
    <dgm:pt modelId="{03477547-86C8-4D37-AAD5-EC867F435778}" type="sibTrans" cxnId="{F65FD52B-1E82-4ADB-BA40-E1E45227AB1D}">
      <dgm:prSet/>
      <dgm:spPr/>
    </dgm:pt>
    <dgm:pt modelId="{6B6BEA56-B29D-437D-A373-B19188FC9200}">
      <dgm:prSet phldrT="[Texto]"/>
      <dgm:spPr/>
      <dgm:t>
        <a:bodyPr/>
        <a:lstStyle/>
        <a:p>
          <a:r>
            <a:rPr lang="es-MX" dirty="0" smtClean="0"/>
            <a:t>De acuerdo a la naturaleza de las instituciones, en el IMPEPAC por ejemplo lista de candidatos a puestos de elección popular, monitoreo de medios de comunicación en procesos electorales entre otros.</a:t>
          </a:r>
          <a:endParaRPr lang="es-MX" dirty="0"/>
        </a:p>
      </dgm:t>
    </dgm:pt>
    <dgm:pt modelId="{88AA6A3E-0926-4F45-A12E-DFA63EBCC07E}" type="parTrans" cxnId="{B0C68175-0262-4850-9E0D-A1D46ED5D92F}">
      <dgm:prSet/>
      <dgm:spPr/>
    </dgm:pt>
    <dgm:pt modelId="{44D0736C-2452-4F8C-A5D6-B1C8B3A6A1C6}" type="sibTrans" cxnId="{B0C68175-0262-4850-9E0D-A1D46ED5D92F}">
      <dgm:prSet/>
      <dgm:spPr/>
    </dgm:pt>
    <dgm:pt modelId="{01D6481D-B8C7-4FB2-BBC9-C6F75F87DBE1}">
      <dgm:prSet/>
      <dgm:spPr/>
      <dgm:t>
        <a:bodyPr/>
        <a:lstStyle/>
        <a:p>
          <a:endParaRPr lang="es-MX" dirty="0"/>
        </a:p>
      </dgm:t>
    </dgm:pt>
    <dgm:pt modelId="{254B1DB0-0831-4D56-9B5F-9BD0B7F19BF3}" type="parTrans" cxnId="{9E7C0416-8E84-4458-BA86-62B246F79ACC}">
      <dgm:prSet/>
      <dgm:spPr/>
      <dgm:t>
        <a:bodyPr/>
        <a:lstStyle/>
        <a:p>
          <a:endParaRPr lang="es-MX"/>
        </a:p>
      </dgm:t>
    </dgm:pt>
    <dgm:pt modelId="{805D6602-D850-44CA-9140-E1CCB3DB3A03}" type="sibTrans" cxnId="{9E7C0416-8E84-4458-BA86-62B246F79ACC}">
      <dgm:prSet/>
      <dgm:spPr/>
      <dgm:t>
        <a:bodyPr/>
        <a:lstStyle/>
        <a:p>
          <a:endParaRPr lang="es-MX"/>
        </a:p>
      </dgm:t>
    </dgm:pt>
    <dgm:pt modelId="{204DF535-9954-4B95-8491-8575DA1178CE}">
      <dgm:prSet/>
      <dgm:spPr/>
      <dgm:t>
        <a:bodyPr/>
        <a:lstStyle/>
        <a:p>
          <a:endParaRPr lang="es-MX" dirty="0"/>
        </a:p>
      </dgm:t>
    </dgm:pt>
    <dgm:pt modelId="{69E739A2-2201-471D-8AED-170648687CDA}" type="parTrans" cxnId="{1DD2F6D1-5B09-4A01-8631-C0A78C7EBECC}">
      <dgm:prSet/>
      <dgm:spPr/>
    </dgm:pt>
    <dgm:pt modelId="{250CD77E-CEFD-41F1-B9B9-3CC679700F4F}" type="sibTrans" cxnId="{1DD2F6D1-5B09-4A01-8631-C0A78C7EBECC}">
      <dgm:prSet/>
      <dgm:spPr/>
    </dgm:pt>
    <dgm:pt modelId="{70D68674-C449-4FFE-9034-F788BFECB20E}">
      <dgm:prSet phldrT="[Texto]"/>
      <dgm:spPr/>
      <dgm:t>
        <a:bodyPr/>
        <a:lstStyle/>
        <a:p>
          <a:endParaRPr lang="es-MX" dirty="0"/>
        </a:p>
      </dgm:t>
    </dgm:pt>
    <dgm:pt modelId="{57011B02-3054-428A-801E-134C7603A08B}" type="parTrans" cxnId="{B22474DE-0F90-432F-BA05-C547C3FC2F09}">
      <dgm:prSet/>
      <dgm:spPr/>
    </dgm:pt>
    <dgm:pt modelId="{27FA736B-E4B9-4136-B201-EA10FF854229}" type="sibTrans" cxnId="{B22474DE-0F90-432F-BA05-C547C3FC2F09}">
      <dgm:prSet/>
      <dgm:spPr/>
    </dgm:pt>
    <dgm:pt modelId="{B547A7B8-5DE2-43D7-A72E-0F53ACB0898A}" type="pres">
      <dgm:prSet presAssocID="{2F81FF0C-0602-4D36-A8EA-04004DBF7FE4}" presName="Name0" presStyleCnt="0">
        <dgm:presLayoutVars>
          <dgm:dir/>
          <dgm:animLvl val="lvl"/>
          <dgm:resizeHandles val="exact"/>
        </dgm:presLayoutVars>
      </dgm:prSet>
      <dgm:spPr/>
      <dgm:t>
        <a:bodyPr/>
        <a:lstStyle/>
        <a:p>
          <a:endParaRPr lang="es-MX"/>
        </a:p>
      </dgm:t>
    </dgm:pt>
    <dgm:pt modelId="{E050B86C-7AF1-4BA0-AF21-0DBB9237217F}" type="pres">
      <dgm:prSet presAssocID="{DF26A8B2-80DA-4517-979D-9FCF16708431}" presName="composite" presStyleCnt="0"/>
      <dgm:spPr/>
    </dgm:pt>
    <dgm:pt modelId="{C0131F27-BDEA-4D39-B75E-11DD7DF47861}" type="pres">
      <dgm:prSet presAssocID="{DF26A8B2-80DA-4517-979D-9FCF16708431}" presName="parTx" presStyleLbl="alignNode1" presStyleIdx="0" presStyleCnt="2">
        <dgm:presLayoutVars>
          <dgm:chMax val="0"/>
          <dgm:chPref val="0"/>
          <dgm:bulletEnabled val="1"/>
        </dgm:presLayoutVars>
      </dgm:prSet>
      <dgm:spPr/>
      <dgm:t>
        <a:bodyPr/>
        <a:lstStyle/>
        <a:p>
          <a:endParaRPr lang="es-MX"/>
        </a:p>
      </dgm:t>
    </dgm:pt>
    <dgm:pt modelId="{FF35FFF8-EBD8-4ADA-B79F-1092A363391F}" type="pres">
      <dgm:prSet presAssocID="{DF26A8B2-80DA-4517-979D-9FCF16708431}" presName="desTx" presStyleLbl="alignAccFollowNode1" presStyleIdx="0" presStyleCnt="2">
        <dgm:presLayoutVars>
          <dgm:bulletEnabled val="1"/>
        </dgm:presLayoutVars>
      </dgm:prSet>
      <dgm:spPr/>
      <dgm:t>
        <a:bodyPr/>
        <a:lstStyle/>
        <a:p>
          <a:endParaRPr lang="es-MX"/>
        </a:p>
      </dgm:t>
    </dgm:pt>
    <dgm:pt modelId="{D2C9DB60-E01E-4D74-8497-2DABA9E99539}" type="pres">
      <dgm:prSet presAssocID="{F167CB8E-B377-4FE2-BFCF-043B24CB9652}" presName="space" presStyleCnt="0"/>
      <dgm:spPr/>
    </dgm:pt>
    <dgm:pt modelId="{B2FAAAF9-C278-4FDA-8EEC-05C30684F86B}" type="pres">
      <dgm:prSet presAssocID="{87045630-F848-4A4B-B81B-1D300C1491DE}" presName="composite" presStyleCnt="0"/>
      <dgm:spPr/>
    </dgm:pt>
    <dgm:pt modelId="{AD9B8C9F-FF83-48DC-B99B-4D5428FA17D7}" type="pres">
      <dgm:prSet presAssocID="{87045630-F848-4A4B-B81B-1D300C1491DE}" presName="parTx" presStyleLbl="alignNode1" presStyleIdx="1" presStyleCnt="2">
        <dgm:presLayoutVars>
          <dgm:chMax val="0"/>
          <dgm:chPref val="0"/>
          <dgm:bulletEnabled val="1"/>
        </dgm:presLayoutVars>
      </dgm:prSet>
      <dgm:spPr/>
      <dgm:t>
        <a:bodyPr/>
        <a:lstStyle/>
        <a:p>
          <a:endParaRPr lang="es-MX"/>
        </a:p>
      </dgm:t>
    </dgm:pt>
    <dgm:pt modelId="{226A4D35-F73A-4A69-B7F0-EF3EDD22B158}" type="pres">
      <dgm:prSet presAssocID="{87045630-F848-4A4B-B81B-1D300C1491DE}" presName="desTx" presStyleLbl="alignAccFollowNode1" presStyleIdx="1" presStyleCnt="2">
        <dgm:presLayoutVars>
          <dgm:bulletEnabled val="1"/>
        </dgm:presLayoutVars>
      </dgm:prSet>
      <dgm:spPr/>
      <dgm:t>
        <a:bodyPr/>
        <a:lstStyle/>
        <a:p>
          <a:endParaRPr lang="es-MX"/>
        </a:p>
      </dgm:t>
    </dgm:pt>
  </dgm:ptLst>
  <dgm:cxnLst>
    <dgm:cxn modelId="{B22474DE-0F90-432F-BA05-C547C3FC2F09}" srcId="{87045630-F848-4A4B-B81B-1D300C1491DE}" destId="{70D68674-C449-4FFE-9034-F788BFECB20E}" srcOrd="0" destOrd="0" parTransId="{57011B02-3054-428A-801E-134C7603A08B}" sibTransId="{27FA736B-E4B9-4136-B201-EA10FF854229}"/>
    <dgm:cxn modelId="{ACE6DE02-7D6B-44F9-A76F-3AECDBE3B8F4}" type="presOf" srcId="{2F81FF0C-0602-4D36-A8EA-04004DBF7FE4}" destId="{B547A7B8-5DE2-43D7-A72E-0F53ACB0898A}" srcOrd="0" destOrd="0" presId="urn:microsoft.com/office/officeart/2005/8/layout/hList1"/>
    <dgm:cxn modelId="{F65FD52B-1E82-4ADB-BA40-E1E45227AB1D}" srcId="{DF26A8B2-80DA-4517-979D-9FCF16708431}" destId="{9BDE2044-46A0-474D-9813-E3324CE0744F}" srcOrd="1" destOrd="0" parTransId="{52919EC5-A4A7-4FDB-9857-E3D98EB4112E}" sibTransId="{03477547-86C8-4D37-AAD5-EC867F435778}"/>
    <dgm:cxn modelId="{7D8E4C76-B24B-40C9-8777-1AB5C21EC3F2}" srcId="{2F81FF0C-0602-4D36-A8EA-04004DBF7FE4}" destId="{DF26A8B2-80DA-4517-979D-9FCF16708431}" srcOrd="0" destOrd="0" parTransId="{F0326AE9-8B43-43AD-84EC-F41B84B266A6}" sibTransId="{F167CB8E-B377-4FE2-BFCF-043B24CB9652}"/>
    <dgm:cxn modelId="{53C74945-2B82-407F-B3BD-AA5FAF05C113}" type="presOf" srcId="{87045630-F848-4A4B-B81B-1D300C1491DE}" destId="{AD9B8C9F-FF83-48DC-B99B-4D5428FA17D7}" srcOrd="0" destOrd="0" presId="urn:microsoft.com/office/officeart/2005/8/layout/hList1"/>
    <dgm:cxn modelId="{1E28BF2E-EC34-4D5D-9273-1BD2182E7D71}" srcId="{2F81FF0C-0602-4D36-A8EA-04004DBF7FE4}" destId="{87045630-F848-4A4B-B81B-1D300C1491DE}" srcOrd="1" destOrd="0" parTransId="{4DEB1C3D-BC86-4257-8949-40102F8FDFA6}" sibTransId="{7D721E99-5EB9-49DF-8B74-43C909D3A5EC}"/>
    <dgm:cxn modelId="{B0C68175-0262-4850-9E0D-A1D46ED5D92F}" srcId="{87045630-F848-4A4B-B81B-1D300C1491DE}" destId="{6B6BEA56-B29D-437D-A373-B19188FC9200}" srcOrd="1" destOrd="0" parTransId="{88AA6A3E-0926-4F45-A12E-DFA63EBCC07E}" sibTransId="{44D0736C-2452-4F8C-A5D6-B1C8B3A6A1C6}"/>
    <dgm:cxn modelId="{9E7C0416-8E84-4458-BA86-62B246F79ACC}" srcId="{87045630-F848-4A4B-B81B-1D300C1491DE}" destId="{01D6481D-B8C7-4FB2-BBC9-C6F75F87DBE1}" srcOrd="2" destOrd="0" parTransId="{254B1DB0-0831-4D56-9B5F-9BD0B7F19BF3}" sibTransId="{805D6602-D850-44CA-9140-E1CCB3DB3A03}"/>
    <dgm:cxn modelId="{77BA0EAB-A72C-449F-8DDC-C268AAD6E45B}" type="presOf" srcId="{DF26A8B2-80DA-4517-979D-9FCF16708431}" destId="{C0131F27-BDEA-4D39-B75E-11DD7DF47861}" srcOrd="0" destOrd="0" presId="urn:microsoft.com/office/officeart/2005/8/layout/hList1"/>
    <dgm:cxn modelId="{6AD886E8-5C08-4988-9D3E-A142B51390D3}" type="presOf" srcId="{70D68674-C449-4FFE-9034-F788BFECB20E}" destId="{226A4D35-F73A-4A69-B7F0-EF3EDD22B158}" srcOrd="0" destOrd="0" presId="urn:microsoft.com/office/officeart/2005/8/layout/hList1"/>
    <dgm:cxn modelId="{1DD2F6D1-5B09-4A01-8631-C0A78C7EBECC}" srcId="{DF26A8B2-80DA-4517-979D-9FCF16708431}" destId="{204DF535-9954-4B95-8491-8575DA1178CE}" srcOrd="0" destOrd="0" parTransId="{69E739A2-2201-471D-8AED-170648687CDA}" sibTransId="{250CD77E-CEFD-41F1-B9B9-3CC679700F4F}"/>
    <dgm:cxn modelId="{D1E460FA-DE92-493D-844C-4B600F8503EE}" type="presOf" srcId="{204DF535-9954-4B95-8491-8575DA1178CE}" destId="{FF35FFF8-EBD8-4ADA-B79F-1092A363391F}" srcOrd="0" destOrd="0" presId="urn:microsoft.com/office/officeart/2005/8/layout/hList1"/>
    <dgm:cxn modelId="{86BF8F9B-4D0D-4BB2-AC18-E6E0D0D595FA}" type="presOf" srcId="{01D6481D-B8C7-4FB2-BBC9-C6F75F87DBE1}" destId="{226A4D35-F73A-4A69-B7F0-EF3EDD22B158}" srcOrd="0" destOrd="2" presId="urn:microsoft.com/office/officeart/2005/8/layout/hList1"/>
    <dgm:cxn modelId="{BBA130FC-10E9-40C2-AA1C-6929883A64C6}" type="presOf" srcId="{9BDE2044-46A0-474D-9813-E3324CE0744F}" destId="{FF35FFF8-EBD8-4ADA-B79F-1092A363391F}" srcOrd="0" destOrd="1" presId="urn:microsoft.com/office/officeart/2005/8/layout/hList1"/>
    <dgm:cxn modelId="{B1BEC794-D9AA-4707-A106-161E57860C2A}" type="presOf" srcId="{6B6BEA56-B29D-437D-A373-B19188FC9200}" destId="{226A4D35-F73A-4A69-B7F0-EF3EDD22B158}" srcOrd="0" destOrd="1" presId="urn:microsoft.com/office/officeart/2005/8/layout/hList1"/>
    <dgm:cxn modelId="{DD33D046-83CC-446F-9F19-711ECB2770FF}" type="presParOf" srcId="{B547A7B8-5DE2-43D7-A72E-0F53ACB0898A}" destId="{E050B86C-7AF1-4BA0-AF21-0DBB9237217F}" srcOrd="0" destOrd="0" presId="urn:microsoft.com/office/officeart/2005/8/layout/hList1"/>
    <dgm:cxn modelId="{CC4BC699-4C83-43A9-9CB4-AB846780ED59}" type="presParOf" srcId="{E050B86C-7AF1-4BA0-AF21-0DBB9237217F}" destId="{C0131F27-BDEA-4D39-B75E-11DD7DF47861}" srcOrd="0" destOrd="0" presId="urn:microsoft.com/office/officeart/2005/8/layout/hList1"/>
    <dgm:cxn modelId="{2B4F6E4C-3688-49B8-802B-FB4304EED665}" type="presParOf" srcId="{E050B86C-7AF1-4BA0-AF21-0DBB9237217F}" destId="{FF35FFF8-EBD8-4ADA-B79F-1092A363391F}" srcOrd="1" destOrd="0" presId="urn:microsoft.com/office/officeart/2005/8/layout/hList1"/>
    <dgm:cxn modelId="{291BB491-A4BC-4D12-8DC7-48A7396843F4}" type="presParOf" srcId="{B547A7B8-5DE2-43D7-A72E-0F53ACB0898A}" destId="{D2C9DB60-E01E-4D74-8497-2DABA9E99539}" srcOrd="1" destOrd="0" presId="urn:microsoft.com/office/officeart/2005/8/layout/hList1"/>
    <dgm:cxn modelId="{182002C1-DA45-49A8-8314-C79BA6B15629}" type="presParOf" srcId="{B547A7B8-5DE2-43D7-A72E-0F53ACB0898A}" destId="{B2FAAAF9-C278-4FDA-8EEC-05C30684F86B}" srcOrd="2" destOrd="0" presId="urn:microsoft.com/office/officeart/2005/8/layout/hList1"/>
    <dgm:cxn modelId="{1FA6C491-96A2-4426-A36D-14DD12DDA3B7}" type="presParOf" srcId="{B2FAAAF9-C278-4FDA-8EEC-05C30684F86B}" destId="{AD9B8C9F-FF83-48DC-B99B-4D5428FA17D7}" srcOrd="0" destOrd="0" presId="urn:microsoft.com/office/officeart/2005/8/layout/hList1"/>
    <dgm:cxn modelId="{B07B307C-5FCC-4355-A301-BC036A008FCA}" type="presParOf" srcId="{B2FAAAF9-C278-4FDA-8EEC-05C30684F86B}" destId="{226A4D35-F73A-4A69-B7F0-EF3EDD22B1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64A292-7CA1-454E-B7CB-6466C658A92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MX"/>
        </a:p>
      </dgm:t>
    </dgm:pt>
    <dgm:pt modelId="{F38B6E2A-0D10-42DB-B75F-DCA291505A5F}">
      <dgm:prSet phldrT="[Texto]" custT="1"/>
      <dgm:spPr/>
      <dgm:t>
        <a:bodyPr/>
        <a:lstStyle/>
        <a:p>
          <a:r>
            <a:rPr lang="es-MX" sz="1800" dirty="0" smtClean="0"/>
            <a:t>I. Nombre o, en su caso, los datos generales de su representante;</a:t>
          </a:r>
          <a:endParaRPr lang="es-MX" sz="1800" dirty="0"/>
        </a:p>
      </dgm:t>
    </dgm:pt>
    <dgm:pt modelId="{753308CE-3BAD-4161-A9A6-08463630F765}" type="parTrans" cxnId="{99C7EBC5-5AC4-46C5-B5B5-58574CF1E91D}">
      <dgm:prSet/>
      <dgm:spPr/>
      <dgm:t>
        <a:bodyPr/>
        <a:lstStyle/>
        <a:p>
          <a:endParaRPr lang="es-MX"/>
        </a:p>
      </dgm:t>
    </dgm:pt>
    <dgm:pt modelId="{901BC34E-AC4E-4D67-B3B1-9F80E00CD48F}" type="sibTrans" cxnId="{99C7EBC5-5AC4-46C5-B5B5-58574CF1E91D}">
      <dgm:prSet/>
      <dgm:spPr/>
      <dgm:t>
        <a:bodyPr/>
        <a:lstStyle/>
        <a:p>
          <a:endParaRPr lang="es-MX"/>
        </a:p>
      </dgm:t>
    </dgm:pt>
    <dgm:pt modelId="{CC0EEA34-810B-44D2-A235-7A2BF32CC4CC}">
      <dgm:prSet custT="1"/>
      <dgm:spPr/>
      <dgm:t>
        <a:bodyPr/>
        <a:lstStyle/>
        <a:p>
          <a:r>
            <a:rPr lang="es-MX" sz="1800" smtClean="0"/>
            <a:t>II. Domicilio o medio para recibir notificaciones;</a:t>
          </a:r>
          <a:endParaRPr lang="es-MX" sz="1800" dirty="0"/>
        </a:p>
      </dgm:t>
    </dgm:pt>
    <dgm:pt modelId="{E1910AFB-7712-4445-9066-0ED1130FCC3C}" type="parTrans" cxnId="{0C6E419F-D909-4F0B-A060-30EA65221D1A}">
      <dgm:prSet/>
      <dgm:spPr/>
      <dgm:t>
        <a:bodyPr/>
        <a:lstStyle/>
        <a:p>
          <a:endParaRPr lang="es-MX"/>
        </a:p>
      </dgm:t>
    </dgm:pt>
    <dgm:pt modelId="{FF331913-C4F8-43B6-B8EC-6015CE77CE0E}" type="sibTrans" cxnId="{0C6E419F-D909-4F0B-A060-30EA65221D1A}">
      <dgm:prSet/>
      <dgm:spPr/>
      <dgm:t>
        <a:bodyPr/>
        <a:lstStyle/>
        <a:p>
          <a:endParaRPr lang="es-MX"/>
        </a:p>
      </dgm:t>
    </dgm:pt>
    <dgm:pt modelId="{F3411461-5975-4F34-8BDC-07B27B1E03ED}">
      <dgm:prSet custT="1"/>
      <dgm:spPr/>
      <dgm:t>
        <a:bodyPr/>
        <a:lstStyle/>
        <a:p>
          <a:r>
            <a:rPr lang="es-MX" sz="1800" smtClean="0"/>
            <a:t>III. La descripción de la información solicitada;</a:t>
          </a:r>
          <a:endParaRPr lang="es-MX" sz="1800" dirty="0"/>
        </a:p>
      </dgm:t>
    </dgm:pt>
    <dgm:pt modelId="{A3212033-EE68-4E3F-B30A-457CD60D194F}" type="parTrans" cxnId="{2B8BC6EA-6245-4C67-8FDC-954C2FC1153F}">
      <dgm:prSet/>
      <dgm:spPr/>
      <dgm:t>
        <a:bodyPr/>
        <a:lstStyle/>
        <a:p>
          <a:endParaRPr lang="es-MX"/>
        </a:p>
      </dgm:t>
    </dgm:pt>
    <dgm:pt modelId="{2ECBDA0E-A798-4730-AFB4-D18591BE7219}" type="sibTrans" cxnId="{2B8BC6EA-6245-4C67-8FDC-954C2FC1153F}">
      <dgm:prSet/>
      <dgm:spPr/>
      <dgm:t>
        <a:bodyPr/>
        <a:lstStyle/>
        <a:p>
          <a:endParaRPr lang="es-MX"/>
        </a:p>
      </dgm:t>
    </dgm:pt>
    <dgm:pt modelId="{0AB40EC9-F8A6-49E9-8A6A-38CFDC46B18C}">
      <dgm:prSet custT="1"/>
      <dgm:spPr/>
      <dgm:t>
        <a:bodyPr/>
        <a:lstStyle/>
        <a:p>
          <a:r>
            <a:rPr lang="es-MX" sz="1800" smtClean="0"/>
            <a:t>IV. Cualquier otro dato que facilite su búsqueda y eventual localización, y</a:t>
          </a:r>
          <a:endParaRPr lang="es-MX" sz="1800" dirty="0"/>
        </a:p>
      </dgm:t>
    </dgm:pt>
    <dgm:pt modelId="{E183B4A1-DC10-46B8-AC1F-E4A010EB04EB}" type="parTrans" cxnId="{84D5B4D5-33FE-4A67-9285-284AE1817503}">
      <dgm:prSet/>
      <dgm:spPr/>
      <dgm:t>
        <a:bodyPr/>
        <a:lstStyle/>
        <a:p>
          <a:endParaRPr lang="es-MX"/>
        </a:p>
      </dgm:t>
    </dgm:pt>
    <dgm:pt modelId="{58EB2829-6B13-46F1-AA8D-40B64E4FF9B0}" type="sibTrans" cxnId="{84D5B4D5-33FE-4A67-9285-284AE1817503}">
      <dgm:prSet/>
      <dgm:spPr/>
      <dgm:t>
        <a:bodyPr/>
        <a:lstStyle/>
        <a:p>
          <a:endParaRPr lang="es-MX"/>
        </a:p>
      </dgm:t>
    </dgm:pt>
    <dgm:pt modelId="{E223FC35-0F21-43EA-A703-6557EA300378}">
      <dgm:prSet custT="1"/>
      <dgm:spPr/>
      <dgm:t>
        <a:bodyPr/>
        <a:lstStyle/>
        <a:p>
          <a:r>
            <a:rPr lang="es-MX" sz="1800" dirty="0" smtClean="0"/>
            <a:t>V. La modalidad en la que prefiere se otorgue el acceso a la información, la cual podrá ser verbal, siempre y cuando sea para fines de orientación, mediante consulta directa, mediante la expedición de copias simples o certificadas o la reproducción en cualquier otro medio, incluidos los electrónicos.</a:t>
          </a:r>
          <a:endParaRPr lang="es-MX" sz="1800" dirty="0"/>
        </a:p>
      </dgm:t>
    </dgm:pt>
    <dgm:pt modelId="{F885F9B5-7753-42CF-BEA0-CE33DC23C227}" type="parTrans" cxnId="{89C64009-965B-413F-B594-3152CBB6C43D}">
      <dgm:prSet/>
      <dgm:spPr/>
      <dgm:t>
        <a:bodyPr/>
        <a:lstStyle/>
        <a:p>
          <a:endParaRPr lang="es-MX"/>
        </a:p>
      </dgm:t>
    </dgm:pt>
    <dgm:pt modelId="{DD8031CD-2963-4ADF-BE87-77CA2E210FD9}" type="sibTrans" cxnId="{89C64009-965B-413F-B594-3152CBB6C43D}">
      <dgm:prSet/>
      <dgm:spPr/>
      <dgm:t>
        <a:bodyPr/>
        <a:lstStyle/>
        <a:p>
          <a:endParaRPr lang="es-MX"/>
        </a:p>
      </dgm:t>
    </dgm:pt>
    <dgm:pt modelId="{25A88C73-08D4-4405-B63C-9707CD5597D7}" type="pres">
      <dgm:prSet presAssocID="{E164A292-7CA1-454E-B7CB-6466C658A922}" presName="linear" presStyleCnt="0">
        <dgm:presLayoutVars>
          <dgm:dir/>
          <dgm:animLvl val="lvl"/>
          <dgm:resizeHandles val="exact"/>
        </dgm:presLayoutVars>
      </dgm:prSet>
      <dgm:spPr/>
    </dgm:pt>
    <dgm:pt modelId="{44DEAD1C-EF41-46DC-84C3-0CA29F2568E3}" type="pres">
      <dgm:prSet presAssocID="{F38B6E2A-0D10-42DB-B75F-DCA291505A5F}" presName="parentLin" presStyleCnt="0"/>
      <dgm:spPr/>
    </dgm:pt>
    <dgm:pt modelId="{2ED649BE-136F-4D18-8104-F86CA848AB50}" type="pres">
      <dgm:prSet presAssocID="{F38B6E2A-0D10-42DB-B75F-DCA291505A5F}" presName="parentLeftMargin" presStyleLbl="node1" presStyleIdx="0" presStyleCnt="5"/>
      <dgm:spPr/>
    </dgm:pt>
    <dgm:pt modelId="{27681C80-0DB8-474F-B7DE-DFDA18D8170A}" type="pres">
      <dgm:prSet presAssocID="{F38B6E2A-0D10-42DB-B75F-DCA291505A5F}" presName="parentText" presStyleLbl="node1" presStyleIdx="0" presStyleCnt="5" custScaleX="107282" custScaleY="118254">
        <dgm:presLayoutVars>
          <dgm:chMax val="0"/>
          <dgm:bulletEnabled val="1"/>
        </dgm:presLayoutVars>
      </dgm:prSet>
      <dgm:spPr/>
    </dgm:pt>
    <dgm:pt modelId="{6A73C783-7B27-4501-88D1-0847AC74048B}" type="pres">
      <dgm:prSet presAssocID="{F38B6E2A-0D10-42DB-B75F-DCA291505A5F}" presName="negativeSpace" presStyleCnt="0"/>
      <dgm:spPr/>
    </dgm:pt>
    <dgm:pt modelId="{81A77356-4315-4699-926D-E0C0BB2D65A2}" type="pres">
      <dgm:prSet presAssocID="{F38B6E2A-0D10-42DB-B75F-DCA291505A5F}" presName="childText" presStyleLbl="conFgAcc1" presStyleIdx="0" presStyleCnt="5">
        <dgm:presLayoutVars>
          <dgm:bulletEnabled val="1"/>
        </dgm:presLayoutVars>
      </dgm:prSet>
      <dgm:spPr/>
    </dgm:pt>
    <dgm:pt modelId="{286FD1EF-AFC6-416A-8AFB-E2808101FA7B}" type="pres">
      <dgm:prSet presAssocID="{901BC34E-AC4E-4D67-B3B1-9F80E00CD48F}" presName="spaceBetweenRectangles" presStyleCnt="0"/>
      <dgm:spPr/>
    </dgm:pt>
    <dgm:pt modelId="{805B455E-F191-4DDF-A7FC-C370882909CC}" type="pres">
      <dgm:prSet presAssocID="{CC0EEA34-810B-44D2-A235-7A2BF32CC4CC}" presName="parentLin" presStyleCnt="0"/>
      <dgm:spPr/>
    </dgm:pt>
    <dgm:pt modelId="{CD3F6435-AEFC-41A9-A86C-22EB63537308}" type="pres">
      <dgm:prSet presAssocID="{CC0EEA34-810B-44D2-A235-7A2BF32CC4CC}" presName="parentLeftMargin" presStyleLbl="node1" presStyleIdx="0" presStyleCnt="5"/>
      <dgm:spPr/>
    </dgm:pt>
    <dgm:pt modelId="{9CCDACA4-79E2-41A7-9011-5F119440671C}" type="pres">
      <dgm:prSet presAssocID="{CC0EEA34-810B-44D2-A235-7A2BF32CC4CC}" presName="parentText" presStyleLbl="node1" presStyleIdx="1" presStyleCnt="5" custScaleX="107282" custScaleY="118254">
        <dgm:presLayoutVars>
          <dgm:chMax val="0"/>
          <dgm:bulletEnabled val="1"/>
        </dgm:presLayoutVars>
      </dgm:prSet>
      <dgm:spPr/>
    </dgm:pt>
    <dgm:pt modelId="{65E9E1CC-9354-44BD-942F-F673251D3A5D}" type="pres">
      <dgm:prSet presAssocID="{CC0EEA34-810B-44D2-A235-7A2BF32CC4CC}" presName="negativeSpace" presStyleCnt="0"/>
      <dgm:spPr/>
    </dgm:pt>
    <dgm:pt modelId="{01E8ECD9-FAD2-476A-B343-CDE02EC44738}" type="pres">
      <dgm:prSet presAssocID="{CC0EEA34-810B-44D2-A235-7A2BF32CC4CC}" presName="childText" presStyleLbl="conFgAcc1" presStyleIdx="1" presStyleCnt="5">
        <dgm:presLayoutVars>
          <dgm:bulletEnabled val="1"/>
        </dgm:presLayoutVars>
      </dgm:prSet>
      <dgm:spPr/>
    </dgm:pt>
    <dgm:pt modelId="{452A097C-3A7E-40DE-96C1-858FD432AAFA}" type="pres">
      <dgm:prSet presAssocID="{FF331913-C4F8-43B6-B8EC-6015CE77CE0E}" presName="spaceBetweenRectangles" presStyleCnt="0"/>
      <dgm:spPr/>
    </dgm:pt>
    <dgm:pt modelId="{60C6C2E0-B991-462F-ACF7-000AC626B2B4}" type="pres">
      <dgm:prSet presAssocID="{F3411461-5975-4F34-8BDC-07B27B1E03ED}" presName="parentLin" presStyleCnt="0"/>
      <dgm:spPr/>
    </dgm:pt>
    <dgm:pt modelId="{2D2322FD-DE28-48E6-902F-2483F5055E4D}" type="pres">
      <dgm:prSet presAssocID="{F3411461-5975-4F34-8BDC-07B27B1E03ED}" presName="parentLeftMargin" presStyleLbl="node1" presStyleIdx="1" presStyleCnt="5"/>
      <dgm:spPr/>
    </dgm:pt>
    <dgm:pt modelId="{5846DEB4-3CEF-44C5-A14E-3C28D850466D}" type="pres">
      <dgm:prSet presAssocID="{F3411461-5975-4F34-8BDC-07B27B1E03ED}" presName="parentText" presStyleLbl="node1" presStyleIdx="2" presStyleCnt="5" custScaleX="107282" custScaleY="118254">
        <dgm:presLayoutVars>
          <dgm:chMax val="0"/>
          <dgm:bulletEnabled val="1"/>
        </dgm:presLayoutVars>
      </dgm:prSet>
      <dgm:spPr/>
    </dgm:pt>
    <dgm:pt modelId="{DAE681B4-FBB0-4AE0-AF8B-90EC043B6B3D}" type="pres">
      <dgm:prSet presAssocID="{F3411461-5975-4F34-8BDC-07B27B1E03ED}" presName="negativeSpace" presStyleCnt="0"/>
      <dgm:spPr/>
    </dgm:pt>
    <dgm:pt modelId="{072B43B8-9DB0-4B89-8106-1E9AF2F1AF43}" type="pres">
      <dgm:prSet presAssocID="{F3411461-5975-4F34-8BDC-07B27B1E03ED}" presName="childText" presStyleLbl="conFgAcc1" presStyleIdx="2" presStyleCnt="5">
        <dgm:presLayoutVars>
          <dgm:bulletEnabled val="1"/>
        </dgm:presLayoutVars>
      </dgm:prSet>
      <dgm:spPr/>
    </dgm:pt>
    <dgm:pt modelId="{379B375C-D735-4791-A572-F07A1C7DA229}" type="pres">
      <dgm:prSet presAssocID="{2ECBDA0E-A798-4730-AFB4-D18591BE7219}" presName="spaceBetweenRectangles" presStyleCnt="0"/>
      <dgm:spPr/>
    </dgm:pt>
    <dgm:pt modelId="{902B0082-EE66-4EA5-934B-FF87B8491B20}" type="pres">
      <dgm:prSet presAssocID="{0AB40EC9-F8A6-49E9-8A6A-38CFDC46B18C}" presName="parentLin" presStyleCnt="0"/>
      <dgm:spPr/>
    </dgm:pt>
    <dgm:pt modelId="{5B3FF48C-46DC-4816-A30F-DE1C812E4BF1}" type="pres">
      <dgm:prSet presAssocID="{0AB40EC9-F8A6-49E9-8A6A-38CFDC46B18C}" presName="parentLeftMargin" presStyleLbl="node1" presStyleIdx="2" presStyleCnt="5"/>
      <dgm:spPr/>
    </dgm:pt>
    <dgm:pt modelId="{FEC898D3-DEA1-467D-90EE-5E7F740A826B}" type="pres">
      <dgm:prSet presAssocID="{0AB40EC9-F8A6-49E9-8A6A-38CFDC46B18C}" presName="parentText" presStyleLbl="node1" presStyleIdx="3" presStyleCnt="5" custScaleX="107282" custScaleY="118254">
        <dgm:presLayoutVars>
          <dgm:chMax val="0"/>
          <dgm:bulletEnabled val="1"/>
        </dgm:presLayoutVars>
      </dgm:prSet>
      <dgm:spPr/>
    </dgm:pt>
    <dgm:pt modelId="{FDF82F4D-27ED-4199-ABDF-186109B88005}" type="pres">
      <dgm:prSet presAssocID="{0AB40EC9-F8A6-49E9-8A6A-38CFDC46B18C}" presName="negativeSpace" presStyleCnt="0"/>
      <dgm:spPr/>
    </dgm:pt>
    <dgm:pt modelId="{584EFD80-2EF1-43DA-83FE-7105B8600A98}" type="pres">
      <dgm:prSet presAssocID="{0AB40EC9-F8A6-49E9-8A6A-38CFDC46B18C}" presName="childText" presStyleLbl="conFgAcc1" presStyleIdx="3" presStyleCnt="5">
        <dgm:presLayoutVars>
          <dgm:bulletEnabled val="1"/>
        </dgm:presLayoutVars>
      </dgm:prSet>
      <dgm:spPr/>
    </dgm:pt>
    <dgm:pt modelId="{D1BB159B-E374-49F2-9120-8EB7B0064B11}" type="pres">
      <dgm:prSet presAssocID="{58EB2829-6B13-46F1-AA8D-40B64E4FF9B0}" presName="spaceBetweenRectangles" presStyleCnt="0"/>
      <dgm:spPr/>
    </dgm:pt>
    <dgm:pt modelId="{277CB826-DEBD-47C4-A656-371D95FE3E78}" type="pres">
      <dgm:prSet presAssocID="{E223FC35-0F21-43EA-A703-6557EA300378}" presName="parentLin" presStyleCnt="0"/>
      <dgm:spPr/>
    </dgm:pt>
    <dgm:pt modelId="{AFCFC3E8-07A0-4A49-B0D5-2290D47673C2}" type="pres">
      <dgm:prSet presAssocID="{E223FC35-0F21-43EA-A703-6557EA300378}" presName="parentLeftMargin" presStyleLbl="node1" presStyleIdx="3" presStyleCnt="5"/>
      <dgm:spPr/>
    </dgm:pt>
    <dgm:pt modelId="{998818F6-0A37-4EC1-B8D7-F6EB52E6E426}" type="pres">
      <dgm:prSet presAssocID="{E223FC35-0F21-43EA-A703-6557EA300378}" presName="parentText" presStyleLbl="node1" presStyleIdx="4" presStyleCnt="5" custScaleX="107282" custScaleY="222825">
        <dgm:presLayoutVars>
          <dgm:chMax val="0"/>
          <dgm:bulletEnabled val="1"/>
        </dgm:presLayoutVars>
      </dgm:prSet>
      <dgm:spPr/>
    </dgm:pt>
    <dgm:pt modelId="{DE58E3D5-3E51-4182-AB2A-F2F1261DDD08}" type="pres">
      <dgm:prSet presAssocID="{E223FC35-0F21-43EA-A703-6557EA300378}" presName="negativeSpace" presStyleCnt="0"/>
      <dgm:spPr/>
    </dgm:pt>
    <dgm:pt modelId="{E4B5E472-B913-45B3-9AB2-88EF4CBB3547}" type="pres">
      <dgm:prSet presAssocID="{E223FC35-0F21-43EA-A703-6557EA300378}" presName="childText" presStyleLbl="conFgAcc1" presStyleIdx="4" presStyleCnt="5">
        <dgm:presLayoutVars>
          <dgm:bulletEnabled val="1"/>
        </dgm:presLayoutVars>
      </dgm:prSet>
      <dgm:spPr/>
    </dgm:pt>
  </dgm:ptLst>
  <dgm:cxnLst>
    <dgm:cxn modelId="{89C64009-965B-413F-B594-3152CBB6C43D}" srcId="{E164A292-7CA1-454E-B7CB-6466C658A922}" destId="{E223FC35-0F21-43EA-A703-6557EA300378}" srcOrd="4" destOrd="0" parTransId="{F885F9B5-7753-42CF-BEA0-CE33DC23C227}" sibTransId="{DD8031CD-2963-4ADF-BE87-77CA2E210FD9}"/>
    <dgm:cxn modelId="{FC8062FC-8CA6-4A50-A67E-30A84C61EF00}" type="presOf" srcId="{CC0EEA34-810B-44D2-A235-7A2BF32CC4CC}" destId="{9CCDACA4-79E2-41A7-9011-5F119440671C}" srcOrd="1" destOrd="0" presId="urn:microsoft.com/office/officeart/2005/8/layout/list1"/>
    <dgm:cxn modelId="{D115F1F8-523A-4CCF-9653-4BE08BC240C8}" type="presOf" srcId="{E164A292-7CA1-454E-B7CB-6466C658A922}" destId="{25A88C73-08D4-4405-B63C-9707CD5597D7}" srcOrd="0" destOrd="0" presId="urn:microsoft.com/office/officeart/2005/8/layout/list1"/>
    <dgm:cxn modelId="{2B8BC6EA-6245-4C67-8FDC-954C2FC1153F}" srcId="{E164A292-7CA1-454E-B7CB-6466C658A922}" destId="{F3411461-5975-4F34-8BDC-07B27B1E03ED}" srcOrd="2" destOrd="0" parTransId="{A3212033-EE68-4E3F-B30A-457CD60D194F}" sibTransId="{2ECBDA0E-A798-4730-AFB4-D18591BE7219}"/>
    <dgm:cxn modelId="{0C6E419F-D909-4F0B-A060-30EA65221D1A}" srcId="{E164A292-7CA1-454E-B7CB-6466C658A922}" destId="{CC0EEA34-810B-44D2-A235-7A2BF32CC4CC}" srcOrd="1" destOrd="0" parTransId="{E1910AFB-7712-4445-9066-0ED1130FCC3C}" sibTransId="{FF331913-C4F8-43B6-B8EC-6015CE77CE0E}"/>
    <dgm:cxn modelId="{69A3FE93-6CC2-4B5E-8332-610691043FB2}" type="presOf" srcId="{F3411461-5975-4F34-8BDC-07B27B1E03ED}" destId="{5846DEB4-3CEF-44C5-A14E-3C28D850466D}" srcOrd="1" destOrd="0" presId="urn:microsoft.com/office/officeart/2005/8/layout/list1"/>
    <dgm:cxn modelId="{99C7EBC5-5AC4-46C5-B5B5-58574CF1E91D}" srcId="{E164A292-7CA1-454E-B7CB-6466C658A922}" destId="{F38B6E2A-0D10-42DB-B75F-DCA291505A5F}" srcOrd="0" destOrd="0" parTransId="{753308CE-3BAD-4161-A9A6-08463630F765}" sibTransId="{901BC34E-AC4E-4D67-B3B1-9F80E00CD48F}"/>
    <dgm:cxn modelId="{686D8BFC-912C-4323-8D7A-9A6370BF99AE}" type="presOf" srcId="{F38B6E2A-0D10-42DB-B75F-DCA291505A5F}" destId="{2ED649BE-136F-4D18-8104-F86CA848AB50}" srcOrd="0" destOrd="0" presId="urn:microsoft.com/office/officeart/2005/8/layout/list1"/>
    <dgm:cxn modelId="{A7074E0E-5879-4C49-AAA6-5176904A4AED}" type="presOf" srcId="{E223FC35-0F21-43EA-A703-6557EA300378}" destId="{998818F6-0A37-4EC1-B8D7-F6EB52E6E426}" srcOrd="1" destOrd="0" presId="urn:microsoft.com/office/officeart/2005/8/layout/list1"/>
    <dgm:cxn modelId="{FF4B93DA-954B-4B0E-910C-F340FDF7CC25}" type="presOf" srcId="{E223FC35-0F21-43EA-A703-6557EA300378}" destId="{AFCFC3E8-07A0-4A49-B0D5-2290D47673C2}" srcOrd="0" destOrd="0" presId="urn:microsoft.com/office/officeart/2005/8/layout/list1"/>
    <dgm:cxn modelId="{EB69725C-6B49-4F1D-BF57-091054E01A10}" type="presOf" srcId="{CC0EEA34-810B-44D2-A235-7A2BF32CC4CC}" destId="{CD3F6435-AEFC-41A9-A86C-22EB63537308}" srcOrd="0" destOrd="0" presId="urn:microsoft.com/office/officeart/2005/8/layout/list1"/>
    <dgm:cxn modelId="{84D0F3B4-0FC3-4A2E-B512-C29A0702241C}" type="presOf" srcId="{0AB40EC9-F8A6-49E9-8A6A-38CFDC46B18C}" destId="{5B3FF48C-46DC-4816-A30F-DE1C812E4BF1}" srcOrd="0" destOrd="0" presId="urn:microsoft.com/office/officeart/2005/8/layout/list1"/>
    <dgm:cxn modelId="{5CA5ABF4-91B2-4B15-9A51-2DF065ED6B74}" type="presOf" srcId="{F38B6E2A-0D10-42DB-B75F-DCA291505A5F}" destId="{27681C80-0DB8-474F-B7DE-DFDA18D8170A}" srcOrd="1" destOrd="0" presId="urn:microsoft.com/office/officeart/2005/8/layout/list1"/>
    <dgm:cxn modelId="{84D5B4D5-33FE-4A67-9285-284AE1817503}" srcId="{E164A292-7CA1-454E-B7CB-6466C658A922}" destId="{0AB40EC9-F8A6-49E9-8A6A-38CFDC46B18C}" srcOrd="3" destOrd="0" parTransId="{E183B4A1-DC10-46B8-AC1F-E4A010EB04EB}" sibTransId="{58EB2829-6B13-46F1-AA8D-40B64E4FF9B0}"/>
    <dgm:cxn modelId="{1EFEFE77-6118-48F1-ACCE-5F9585C97EDB}" type="presOf" srcId="{F3411461-5975-4F34-8BDC-07B27B1E03ED}" destId="{2D2322FD-DE28-48E6-902F-2483F5055E4D}" srcOrd="0" destOrd="0" presId="urn:microsoft.com/office/officeart/2005/8/layout/list1"/>
    <dgm:cxn modelId="{C7D17A44-608D-4950-82B4-2A325AF94C2E}" type="presOf" srcId="{0AB40EC9-F8A6-49E9-8A6A-38CFDC46B18C}" destId="{FEC898D3-DEA1-467D-90EE-5E7F740A826B}" srcOrd="1" destOrd="0" presId="urn:microsoft.com/office/officeart/2005/8/layout/list1"/>
    <dgm:cxn modelId="{AF6734D8-BE47-4723-ACFD-C2244620B018}" type="presParOf" srcId="{25A88C73-08D4-4405-B63C-9707CD5597D7}" destId="{44DEAD1C-EF41-46DC-84C3-0CA29F2568E3}" srcOrd="0" destOrd="0" presId="urn:microsoft.com/office/officeart/2005/8/layout/list1"/>
    <dgm:cxn modelId="{937761AB-584F-4FAE-988B-E85D59FC56A8}" type="presParOf" srcId="{44DEAD1C-EF41-46DC-84C3-0CA29F2568E3}" destId="{2ED649BE-136F-4D18-8104-F86CA848AB50}" srcOrd="0" destOrd="0" presId="urn:microsoft.com/office/officeart/2005/8/layout/list1"/>
    <dgm:cxn modelId="{9BA87BE0-AFC8-4350-9E61-7267095605FF}" type="presParOf" srcId="{44DEAD1C-EF41-46DC-84C3-0CA29F2568E3}" destId="{27681C80-0DB8-474F-B7DE-DFDA18D8170A}" srcOrd="1" destOrd="0" presId="urn:microsoft.com/office/officeart/2005/8/layout/list1"/>
    <dgm:cxn modelId="{16588110-7373-45DE-9ACE-17765547B40D}" type="presParOf" srcId="{25A88C73-08D4-4405-B63C-9707CD5597D7}" destId="{6A73C783-7B27-4501-88D1-0847AC74048B}" srcOrd="1" destOrd="0" presId="urn:microsoft.com/office/officeart/2005/8/layout/list1"/>
    <dgm:cxn modelId="{54CD033D-A25C-4FC6-95ED-02492B5D21FF}" type="presParOf" srcId="{25A88C73-08D4-4405-B63C-9707CD5597D7}" destId="{81A77356-4315-4699-926D-E0C0BB2D65A2}" srcOrd="2" destOrd="0" presId="urn:microsoft.com/office/officeart/2005/8/layout/list1"/>
    <dgm:cxn modelId="{79181A8B-5723-4A08-87C8-20A04565473B}" type="presParOf" srcId="{25A88C73-08D4-4405-B63C-9707CD5597D7}" destId="{286FD1EF-AFC6-416A-8AFB-E2808101FA7B}" srcOrd="3" destOrd="0" presId="urn:microsoft.com/office/officeart/2005/8/layout/list1"/>
    <dgm:cxn modelId="{A5B43195-AC6A-4FE8-A79A-BDA1B0707498}" type="presParOf" srcId="{25A88C73-08D4-4405-B63C-9707CD5597D7}" destId="{805B455E-F191-4DDF-A7FC-C370882909CC}" srcOrd="4" destOrd="0" presId="urn:microsoft.com/office/officeart/2005/8/layout/list1"/>
    <dgm:cxn modelId="{CCB40A95-4AF5-49D3-98AB-27F5BD4FB64E}" type="presParOf" srcId="{805B455E-F191-4DDF-A7FC-C370882909CC}" destId="{CD3F6435-AEFC-41A9-A86C-22EB63537308}" srcOrd="0" destOrd="0" presId="urn:microsoft.com/office/officeart/2005/8/layout/list1"/>
    <dgm:cxn modelId="{BD6CD33A-24A5-46E1-A4E8-3EACF4E6B648}" type="presParOf" srcId="{805B455E-F191-4DDF-A7FC-C370882909CC}" destId="{9CCDACA4-79E2-41A7-9011-5F119440671C}" srcOrd="1" destOrd="0" presId="urn:microsoft.com/office/officeart/2005/8/layout/list1"/>
    <dgm:cxn modelId="{A51957BA-D27F-4462-9344-84FA0625740C}" type="presParOf" srcId="{25A88C73-08D4-4405-B63C-9707CD5597D7}" destId="{65E9E1CC-9354-44BD-942F-F673251D3A5D}" srcOrd="5" destOrd="0" presId="urn:microsoft.com/office/officeart/2005/8/layout/list1"/>
    <dgm:cxn modelId="{8C035894-8224-474F-9EC2-36FB489EAD5A}" type="presParOf" srcId="{25A88C73-08D4-4405-B63C-9707CD5597D7}" destId="{01E8ECD9-FAD2-476A-B343-CDE02EC44738}" srcOrd="6" destOrd="0" presId="urn:microsoft.com/office/officeart/2005/8/layout/list1"/>
    <dgm:cxn modelId="{7774C828-E693-418E-9FFE-0CC818A3C237}" type="presParOf" srcId="{25A88C73-08D4-4405-B63C-9707CD5597D7}" destId="{452A097C-3A7E-40DE-96C1-858FD432AAFA}" srcOrd="7" destOrd="0" presId="urn:microsoft.com/office/officeart/2005/8/layout/list1"/>
    <dgm:cxn modelId="{71433098-6996-45FF-B900-8C96A25B338C}" type="presParOf" srcId="{25A88C73-08D4-4405-B63C-9707CD5597D7}" destId="{60C6C2E0-B991-462F-ACF7-000AC626B2B4}" srcOrd="8" destOrd="0" presId="urn:microsoft.com/office/officeart/2005/8/layout/list1"/>
    <dgm:cxn modelId="{78A6E00B-2F0E-45CE-BD15-71897C2A5DD7}" type="presParOf" srcId="{60C6C2E0-B991-462F-ACF7-000AC626B2B4}" destId="{2D2322FD-DE28-48E6-902F-2483F5055E4D}" srcOrd="0" destOrd="0" presId="urn:microsoft.com/office/officeart/2005/8/layout/list1"/>
    <dgm:cxn modelId="{F66DE3D7-C5A0-4797-BDF0-307FE44C46F8}" type="presParOf" srcId="{60C6C2E0-B991-462F-ACF7-000AC626B2B4}" destId="{5846DEB4-3CEF-44C5-A14E-3C28D850466D}" srcOrd="1" destOrd="0" presId="urn:microsoft.com/office/officeart/2005/8/layout/list1"/>
    <dgm:cxn modelId="{1AAB7A62-CB77-4FE2-AA62-4850BC451548}" type="presParOf" srcId="{25A88C73-08D4-4405-B63C-9707CD5597D7}" destId="{DAE681B4-FBB0-4AE0-AF8B-90EC043B6B3D}" srcOrd="9" destOrd="0" presId="urn:microsoft.com/office/officeart/2005/8/layout/list1"/>
    <dgm:cxn modelId="{181E5A9E-F85D-4EE4-98C6-0CCFC799D272}" type="presParOf" srcId="{25A88C73-08D4-4405-B63C-9707CD5597D7}" destId="{072B43B8-9DB0-4B89-8106-1E9AF2F1AF43}" srcOrd="10" destOrd="0" presId="urn:microsoft.com/office/officeart/2005/8/layout/list1"/>
    <dgm:cxn modelId="{2DB43FE0-994E-4091-843C-88093D3AE351}" type="presParOf" srcId="{25A88C73-08D4-4405-B63C-9707CD5597D7}" destId="{379B375C-D735-4791-A572-F07A1C7DA229}" srcOrd="11" destOrd="0" presId="urn:microsoft.com/office/officeart/2005/8/layout/list1"/>
    <dgm:cxn modelId="{065E0C82-41EA-43EA-984E-F086A54A482B}" type="presParOf" srcId="{25A88C73-08D4-4405-B63C-9707CD5597D7}" destId="{902B0082-EE66-4EA5-934B-FF87B8491B20}" srcOrd="12" destOrd="0" presId="urn:microsoft.com/office/officeart/2005/8/layout/list1"/>
    <dgm:cxn modelId="{2069AEDE-037E-4443-BD42-7DB5B279F101}" type="presParOf" srcId="{902B0082-EE66-4EA5-934B-FF87B8491B20}" destId="{5B3FF48C-46DC-4816-A30F-DE1C812E4BF1}" srcOrd="0" destOrd="0" presId="urn:microsoft.com/office/officeart/2005/8/layout/list1"/>
    <dgm:cxn modelId="{DB074821-0142-464D-B950-F407BC979E3B}" type="presParOf" srcId="{902B0082-EE66-4EA5-934B-FF87B8491B20}" destId="{FEC898D3-DEA1-467D-90EE-5E7F740A826B}" srcOrd="1" destOrd="0" presId="urn:microsoft.com/office/officeart/2005/8/layout/list1"/>
    <dgm:cxn modelId="{60F3B1A7-F0E7-40AC-84B3-D61CA602D170}" type="presParOf" srcId="{25A88C73-08D4-4405-B63C-9707CD5597D7}" destId="{FDF82F4D-27ED-4199-ABDF-186109B88005}" srcOrd="13" destOrd="0" presId="urn:microsoft.com/office/officeart/2005/8/layout/list1"/>
    <dgm:cxn modelId="{B8EDB424-CF57-4001-902B-D34C23060128}" type="presParOf" srcId="{25A88C73-08D4-4405-B63C-9707CD5597D7}" destId="{584EFD80-2EF1-43DA-83FE-7105B8600A98}" srcOrd="14" destOrd="0" presId="urn:microsoft.com/office/officeart/2005/8/layout/list1"/>
    <dgm:cxn modelId="{DA0F0CD4-782B-41E5-A1B1-759B3B4E4D90}" type="presParOf" srcId="{25A88C73-08D4-4405-B63C-9707CD5597D7}" destId="{D1BB159B-E374-49F2-9120-8EB7B0064B11}" srcOrd="15" destOrd="0" presId="urn:microsoft.com/office/officeart/2005/8/layout/list1"/>
    <dgm:cxn modelId="{F61D2414-460C-4674-92D2-630D2217013E}" type="presParOf" srcId="{25A88C73-08D4-4405-B63C-9707CD5597D7}" destId="{277CB826-DEBD-47C4-A656-371D95FE3E78}" srcOrd="16" destOrd="0" presId="urn:microsoft.com/office/officeart/2005/8/layout/list1"/>
    <dgm:cxn modelId="{68F01E8E-590F-4A78-8FAB-F7CC5E6A03BE}" type="presParOf" srcId="{277CB826-DEBD-47C4-A656-371D95FE3E78}" destId="{AFCFC3E8-07A0-4A49-B0D5-2290D47673C2}" srcOrd="0" destOrd="0" presId="urn:microsoft.com/office/officeart/2005/8/layout/list1"/>
    <dgm:cxn modelId="{89495949-9EC4-43D1-963E-8007C2100EB0}" type="presParOf" srcId="{277CB826-DEBD-47C4-A656-371D95FE3E78}" destId="{998818F6-0A37-4EC1-B8D7-F6EB52E6E426}" srcOrd="1" destOrd="0" presId="urn:microsoft.com/office/officeart/2005/8/layout/list1"/>
    <dgm:cxn modelId="{FBBC36CE-F44B-4BAE-8365-BE637BF5D52C}" type="presParOf" srcId="{25A88C73-08D4-4405-B63C-9707CD5597D7}" destId="{DE58E3D5-3E51-4182-AB2A-F2F1261DDD08}" srcOrd="17" destOrd="0" presId="urn:microsoft.com/office/officeart/2005/8/layout/list1"/>
    <dgm:cxn modelId="{B0551504-7AFA-4ED1-9898-C101FC0657B1}" type="presParOf" srcId="{25A88C73-08D4-4405-B63C-9707CD5597D7}" destId="{E4B5E472-B913-45B3-9AB2-88EF4CBB354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8F2C4F-58E0-4AA2-B24C-BE3D4CFB46B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MX"/>
        </a:p>
      </dgm:t>
    </dgm:pt>
    <dgm:pt modelId="{2E1D21C3-F92C-4909-8810-B263A2F6822A}">
      <dgm:prSet phldrT="[Texto]" custT="1"/>
      <dgm:spPr/>
      <dgm:t>
        <a:bodyPr/>
        <a:lstStyle/>
        <a:p>
          <a:r>
            <a:rPr lang="es-MX" sz="3200" dirty="0" smtClean="0"/>
            <a:t>Funcionarios del IMPEPAC</a:t>
          </a:r>
          <a:endParaRPr lang="es-MX" sz="3200" dirty="0"/>
        </a:p>
      </dgm:t>
    </dgm:pt>
    <dgm:pt modelId="{40FC282C-4E4E-4EF6-939C-313FA3D40FD9}" type="parTrans" cxnId="{F0E75762-D197-4DC2-9DCC-03D1F407F18A}">
      <dgm:prSet/>
      <dgm:spPr/>
      <dgm:t>
        <a:bodyPr/>
        <a:lstStyle/>
        <a:p>
          <a:endParaRPr lang="es-MX"/>
        </a:p>
      </dgm:t>
    </dgm:pt>
    <dgm:pt modelId="{EFA6F3FF-6868-4238-8581-9BE874257898}" type="sibTrans" cxnId="{F0E75762-D197-4DC2-9DCC-03D1F407F18A}">
      <dgm:prSet/>
      <dgm:spPr/>
      <dgm:t>
        <a:bodyPr/>
        <a:lstStyle/>
        <a:p>
          <a:endParaRPr lang="es-MX"/>
        </a:p>
      </dgm:t>
    </dgm:pt>
    <dgm:pt modelId="{C6E4936B-B1D3-4D8E-A995-A16AFD624DF9}">
      <dgm:prSet phldrT="[Texto]" custT="1"/>
      <dgm:spPr/>
      <dgm:t>
        <a:bodyPr/>
        <a:lstStyle/>
        <a:p>
          <a:r>
            <a:rPr lang="es-MX" sz="2000" dirty="0" smtClean="0"/>
            <a:t>Con la Unidad de Transparencia través del correo </a:t>
          </a:r>
          <a:r>
            <a:rPr lang="es-MX" sz="2000" dirty="0" smtClean="0">
              <a:hlinkClick xmlns:r="http://schemas.openxmlformats.org/officeDocument/2006/relationships" r:id="rId1"/>
            </a:rPr>
            <a:t>uapublica@impepac.mx</a:t>
          </a:r>
          <a:r>
            <a:rPr lang="es-MX" sz="2000" dirty="0" smtClean="0"/>
            <a:t>, especificando el tema y las personas que acudirán a la capacitación</a:t>
          </a:r>
          <a:endParaRPr lang="es-MX" sz="2000" dirty="0"/>
        </a:p>
      </dgm:t>
    </dgm:pt>
    <dgm:pt modelId="{DAC46033-D55B-4724-A86B-FEBCB049C8C1}" type="parTrans" cxnId="{2BCE1898-04D2-4D82-BBD2-D98A8E82853F}">
      <dgm:prSet/>
      <dgm:spPr/>
      <dgm:t>
        <a:bodyPr/>
        <a:lstStyle/>
        <a:p>
          <a:endParaRPr lang="es-MX"/>
        </a:p>
      </dgm:t>
    </dgm:pt>
    <dgm:pt modelId="{BEBA9088-1581-4B52-B8D0-CF51A53747C5}" type="sibTrans" cxnId="{2BCE1898-04D2-4D82-BBD2-D98A8E82853F}">
      <dgm:prSet/>
      <dgm:spPr/>
      <dgm:t>
        <a:bodyPr/>
        <a:lstStyle/>
        <a:p>
          <a:endParaRPr lang="es-MX"/>
        </a:p>
      </dgm:t>
    </dgm:pt>
    <dgm:pt modelId="{A47E3275-6452-4226-BDA0-BC52E1E59FA6}">
      <dgm:prSet phldrT="[Texto]" custT="1"/>
      <dgm:spPr/>
      <dgm:t>
        <a:bodyPr/>
        <a:lstStyle/>
        <a:p>
          <a:r>
            <a:rPr lang="es-MX" sz="3200" dirty="0" smtClean="0"/>
            <a:t>Partidos políticos</a:t>
          </a:r>
          <a:endParaRPr lang="es-MX" sz="3200" dirty="0"/>
        </a:p>
      </dgm:t>
    </dgm:pt>
    <dgm:pt modelId="{2310786B-AD93-4546-9D5E-0BB9E8E0DFA3}" type="parTrans" cxnId="{36BA56C1-3E0B-48B8-A354-BEB4375382CB}">
      <dgm:prSet/>
      <dgm:spPr/>
      <dgm:t>
        <a:bodyPr/>
        <a:lstStyle/>
        <a:p>
          <a:endParaRPr lang="es-MX"/>
        </a:p>
      </dgm:t>
    </dgm:pt>
    <dgm:pt modelId="{26E80678-AE38-438B-B000-CE53697C740F}" type="sibTrans" cxnId="{36BA56C1-3E0B-48B8-A354-BEB4375382CB}">
      <dgm:prSet/>
      <dgm:spPr/>
      <dgm:t>
        <a:bodyPr/>
        <a:lstStyle/>
        <a:p>
          <a:endParaRPr lang="es-MX"/>
        </a:p>
      </dgm:t>
    </dgm:pt>
    <dgm:pt modelId="{186C74FA-81CB-45E5-9C17-DDF2C5E3BA9D}">
      <dgm:prSet phldrT="[Texto]" custT="1"/>
      <dgm:spPr/>
      <dgm:t>
        <a:bodyPr/>
        <a:lstStyle/>
        <a:p>
          <a:r>
            <a:rPr lang="es-MX" sz="2000" dirty="0" smtClean="0"/>
            <a:t>Con la autoridad garante que les sea asignada (INE o el propio IMPEPAC)</a:t>
          </a:r>
          <a:endParaRPr lang="es-MX" sz="2000" dirty="0"/>
        </a:p>
      </dgm:t>
    </dgm:pt>
    <dgm:pt modelId="{42E833AB-A3BA-4E1C-9EBC-CCAD3D7DB72B}" type="parTrans" cxnId="{DD3F988D-E7CA-42D7-9FB6-FC7C34205ED7}">
      <dgm:prSet/>
      <dgm:spPr/>
      <dgm:t>
        <a:bodyPr/>
        <a:lstStyle/>
        <a:p>
          <a:endParaRPr lang="es-MX"/>
        </a:p>
      </dgm:t>
    </dgm:pt>
    <dgm:pt modelId="{5ABB1D4B-7836-4241-8517-4C1FB9FFDF7A}" type="sibTrans" cxnId="{DD3F988D-E7CA-42D7-9FB6-FC7C34205ED7}">
      <dgm:prSet/>
      <dgm:spPr/>
      <dgm:t>
        <a:bodyPr/>
        <a:lstStyle/>
        <a:p>
          <a:endParaRPr lang="es-MX"/>
        </a:p>
      </dgm:t>
    </dgm:pt>
    <dgm:pt modelId="{B0B12F61-E52D-4911-B758-E525095ACCEF}" type="pres">
      <dgm:prSet presAssocID="{A88F2C4F-58E0-4AA2-B24C-BE3D4CFB46B5}" presName="linear" presStyleCnt="0">
        <dgm:presLayoutVars>
          <dgm:animLvl val="lvl"/>
          <dgm:resizeHandles val="exact"/>
        </dgm:presLayoutVars>
      </dgm:prSet>
      <dgm:spPr/>
    </dgm:pt>
    <dgm:pt modelId="{BB66B2F3-BFBE-4371-A43F-1BA55FA9B7A7}" type="pres">
      <dgm:prSet presAssocID="{2E1D21C3-F92C-4909-8810-B263A2F6822A}" presName="parentText" presStyleLbl="node1" presStyleIdx="0" presStyleCnt="2" custScaleY="47982">
        <dgm:presLayoutVars>
          <dgm:chMax val="0"/>
          <dgm:bulletEnabled val="1"/>
        </dgm:presLayoutVars>
      </dgm:prSet>
      <dgm:spPr/>
    </dgm:pt>
    <dgm:pt modelId="{E40916F6-6656-499D-A685-9E506C7753CB}" type="pres">
      <dgm:prSet presAssocID="{2E1D21C3-F92C-4909-8810-B263A2F6822A}" presName="childText" presStyleLbl="revTx" presStyleIdx="0" presStyleCnt="2">
        <dgm:presLayoutVars>
          <dgm:bulletEnabled val="1"/>
        </dgm:presLayoutVars>
      </dgm:prSet>
      <dgm:spPr/>
      <dgm:t>
        <a:bodyPr/>
        <a:lstStyle/>
        <a:p>
          <a:endParaRPr lang="es-MX"/>
        </a:p>
      </dgm:t>
    </dgm:pt>
    <dgm:pt modelId="{16B4B097-5567-466D-B5EF-465DA6EC75CB}" type="pres">
      <dgm:prSet presAssocID="{A47E3275-6452-4226-BDA0-BC52E1E59FA6}" presName="parentText" presStyleLbl="node1" presStyleIdx="1" presStyleCnt="2" custScaleY="47982">
        <dgm:presLayoutVars>
          <dgm:chMax val="0"/>
          <dgm:bulletEnabled val="1"/>
        </dgm:presLayoutVars>
      </dgm:prSet>
      <dgm:spPr/>
      <dgm:t>
        <a:bodyPr/>
        <a:lstStyle/>
        <a:p>
          <a:endParaRPr lang="es-MX"/>
        </a:p>
      </dgm:t>
    </dgm:pt>
    <dgm:pt modelId="{95733AB3-E33B-4C68-84D7-33AA8439CC7E}" type="pres">
      <dgm:prSet presAssocID="{A47E3275-6452-4226-BDA0-BC52E1E59FA6}" presName="childText" presStyleLbl="revTx" presStyleIdx="1" presStyleCnt="2">
        <dgm:presLayoutVars>
          <dgm:bulletEnabled val="1"/>
        </dgm:presLayoutVars>
      </dgm:prSet>
      <dgm:spPr/>
      <dgm:t>
        <a:bodyPr/>
        <a:lstStyle/>
        <a:p>
          <a:endParaRPr lang="es-MX"/>
        </a:p>
      </dgm:t>
    </dgm:pt>
  </dgm:ptLst>
  <dgm:cxnLst>
    <dgm:cxn modelId="{F0E75762-D197-4DC2-9DCC-03D1F407F18A}" srcId="{A88F2C4F-58E0-4AA2-B24C-BE3D4CFB46B5}" destId="{2E1D21C3-F92C-4909-8810-B263A2F6822A}" srcOrd="0" destOrd="0" parTransId="{40FC282C-4E4E-4EF6-939C-313FA3D40FD9}" sibTransId="{EFA6F3FF-6868-4238-8581-9BE874257898}"/>
    <dgm:cxn modelId="{A13FA72D-B524-4628-9C37-F24B961FB0B0}" type="presOf" srcId="{2E1D21C3-F92C-4909-8810-B263A2F6822A}" destId="{BB66B2F3-BFBE-4371-A43F-1BA55FA9B7A7}" srcOrd="0" destOrd="0" presId="urn:microsoft.com/office/officeart/2005/8/layout/vList2"/>
    <dgm:cxn modelId="{FABA95F0-2E40-4521-8EB3-425227621EBF}" type="presOf" srcId="{A47E3275-6452-4226-BDA0-BC52E1E59FA6}" destId="{16B4B097-5567-466D-B5EF-465DA6EC75CB}" srcOrd="0" destOrd="0" presId="urn:microsoft.com/office/officeart/2005/8/layout/vList2"/>
    <dgm:cxn modelId="{2BCE1898-04D2-4D82-BBD2-D98A8E82853F}" srcId="{2E1D21C3-F92C-4909-8810-B263A2F6822A}" destId="{C6E4936B-B1D3-4D8E-A995-A16AFD624DF9}" srcOrd="0" destOrd="0" parTransId="{DAC46033-D55B-4724-A86B-FEBCB049C8C1}" sibTransId="{BEBA9088-1581-4B52-B8D0-CF51A53747C5}"/>
    <dgm:cxn modelId="{DD3F988D-E7CA-42D7-9FB6-FC7C34205ED7}" srcId="{A47E3275-6452-4226-BDA0-BC52E1E59FA6}" destId="{186C74FA-81CB-45E5-9C17-DDF2C5E3BA9D}" srcOrd="0" destOrd="0" parTransId="{42E833AB-A3BA-4E1C-9EBC-CCAD3D7DB72B}" sibTransId="{5ABB1D4B-7836-4241-8517-4C1FB9FFDF7A}"/>
    <dgm:cxn modelId="{36BA56C1-3E0B-48B8-A354-BEB4375382CB}" srcId="{A88F2C4F-58E0-4AA2-B24C-BE3D4CFB46B5}" destId="{A47E3275-6452-4226-BDA0-BC52E1E59FA6}" srcOrd="1" destOrd="0" parTransId="{2310786B-AD93-4546-9D5E-0BB9E8E0DFA3}" sibTransId="{26E80678-AE38-438B-B000-CE53697C740F}"/>
    <dgm:cxn modelId="{21D01BCE-B2FA-4FED-B277-46A78C1FEB82}" type="presOf" srcId="{A88F2C4F-58E0-4AA2-B24C-BE3D4CFB46B5}" destId="{B0B12F61-E52D-4911-B758-E525095ACCEF}" srcOrd="0" destOrd="0" presId="urn:microsoft.com/office/officeart/2005/8/layout/vList2"/>
    <dgm:cxn modelId="{707B9F90-613A-4DD4-99F3-1D8D28BACA2B}" type="presOf" srcId="{C6E4936B-B1D3-4D8E-A995-A16AFD624DF9}" destId="{E40916F6-6656-499D-A685-9E506C7753CB}" srcOrd="0" destOrd="0" presId="urn:microsoft.com/office/officeart/2005/8/layout/vList2"/>
    <dgm:cxn modelId="{CE339341-5BDE-4ADB-8ED4-16446451BABB}" type="presOf" srcId="{186C74FA-81CB-45E5-9C17-DDF2C5E3BA9D}" destId="{95733AB3-E33B-4C68-84D7-33AA8439CC7E}" srcOrd="0" destOrd="0" presId="urn:microsoft.com/office/officeart/2005/8/layout/vList2"/>
    <dgm:cxn modelId="{8275866D-63FE-4E11-AEED-3909B8C4A4FD}" type="presParOf" srcId="{B0B12F61-E52D-4911-B758-E525095ACCEF}" destId="{BB66B2F3-BFBE-4371-A43F-1BA55FA9B7A7}" srcOrd="0" destOrd="0" presId="urn:microsoft.com/office/officeart/2005/8/layout/vList2"/>
    <dgm:cxn modelId="{1D871B89-551F-49BA-9E6C-F7E4E8496229}" type="presParOf" srcId="{B0B12F61-E52D-4911-B758-E525095ACCEF}" destId="{E40916F6-6656-499D-A685-9E506C7753CB}" srcOrd="1" destOrd="0" presId="urn:microsoft.com/office/officeart/2005/8/layout/vList2"/>
    <dgm:cxn modelId="{79AF1270-6DE7-43E6-9837-0F3019BEF035}" type="presParOf" srcId="{B0B12F61-E52D-4911-B758-E525095ACCEF}" destId="{16B4B097-5567-466D-B5EF-465DA6EC75CB}" srcOrd="2" destOrd="0" presId="urn:microsoft.com/office/officeart/2005/8/layout/vList2"/>
    <dgm:cxn modelId="{4CE07581-0A12-4CD6-AB0A-AB9FB78DFDB4}" type="presParOf" srcId="{B0B12F61-E52D-4911-B758-E525095ACCEF}" destId="{95733AB3-E33B-4C68-84D7-33AA8439CC7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F24A7-5003-4CBA-8449-4B8514ED3EC1}">
      <dsp:nvSpPr>
        <dsp:cNvPr id="0" name=""/>
        <dsp:cNvSpPr/>
      </dsp:nvSpPr>
      <dsp:spPr>
        <a:xfrm>
          <a:off x="22" y="762519"/>
          <a:ext cx="2147384" cy="83438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MX" sz="2300" kern="1200" dirty="0" smtClean="0"/>
            <a:t>Información reservada</a:t>
          </a:r>
          <a:endParaRPr lang="es-MX" sz="2300" kern="1200" dirty="0"/>
        </a:p>
      </dsp:txBody>
      <dsp:txXfrm>
        <a:off x="22" y="762519"/>
        <a:ext cx="2147384" cy="834384"/>
      </dsp:txXfrm>
    </dsp:sp>
    <dsp:sp modelId="{EDE02D07-18F7-4D44-9921-445527F50B3D}">
      <dsp:nvSpPr>
        <dsp:cNvPr id="0" name=""/>
        <dsp:cNvSpPr/>
      </dsp:nvSpPr>
      <dsp:spPr>
        <a:xfrm>
          <a:off x="22" y="1596904"/>
          <a:ext cx="2147384" cy="305810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Por razones de interés público y de seguridad nacional en los términos que fijen las leyes</a:t>
          </a:r>
          <a:endParaRPr lang="es-MX" sz="2000" kern="1200" dirty="0"/>
        </a:p>
      </dsp:txBody>
      <dsp:txXfrm>
        <a:off x="22" y="1596904"/>
        <a:ext cx="2147384" cy="3058101"/>
      </dsp:txXfrm>
    </dsp:sp>
    <dsp:sp modelId="{07D4C953-A12D-46A6-94F3-8CA4A00CC91F}">
      <dsp:nvSpPr>
        <dsp:cNvPr id="0" name=""/>
        <dsp:cNvSpPr/>
      </dsp:nvSpPr>
      <dsp:spPr>
        <a:xfrm>
          <a:off x="2448040" y="762519"/>
          <a:ext cx="2147384" cy="834384"/>
        </a:xfrm>
        <a:prstGeom prst="rect">
          <a:avLst/>
        </a:prstGeom>
        <a:solidFill>
          <a:schemeClr val="accent3">
            <a:hueOff val="980793"/>
            <a:satOff val="-5996"/>
            <a:lumOff val="-3922"/>
            <a:alphaOff val="0"/>
          </a:schemeClr>
        </a:solidFill>
        <a:ln w="12700" cap="flat" cmpd="sng" algn="ctr">
          <a:solidFill>
            <a:schemeClr val="accent3">
              <a:hueOff val="980793"/>
              <a:satOff val="-599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MX" sz="2300" kern="1200" dirty="0" smtClean="0"/>
            <a:t>Información confidencial</a:t>
          </a:r>
          <a:endParaRPr lang="es-MX" sz="2300" kern="1200" dirty="0"/>
        </a:p>
      </dsp:txBody>
      <dsp:txXfrm>
        <a:off x="2448040" y="762519"/>
        <a:ext cx="2147384" cy="834384"/>
      </dsp:txXfrm>
    </dsp:sp>
    <dsp:sp modelId="{18CEC8BC-96E6-44E5-BB22-715CA9E89E71}">
      <dsp:nvSpPr>
        <dsp:cNvPr id="0" name=""/>
        <dsp:cNvSpPr/>
      </dsp:nvSpPr>
      <dsp:spPr>
        <a:xfrm>
          <a:off x="2448040" y="1596904"/>
          <a:ext cx="2147384" cy="3058101"/>
        </a:xfrm>
        <a:prstGeom prst="rect">
          <a:avLst/>
        </a:prstGeom>
        <a:solidFill>
          <a:schemeClr val="accent3">
            <a:tint val="40000"/>
            <a:alpha val="90000"/>
            <a:hueOff val="862994"/>
            <a:satOff val="-6122"/>
            <a:lumOff val="-974"/>
            <a:alphaOff val="0"/>
          </a:schemeClr>
        </a:solidFill>
        <a:ln w="12700" cap="flat" cmpd="sng" algn="ctr">
          <a:solidFill>
            <a:schemeClr val="accent3">
              <a:tint val="40000"/>
              <a:alpha val="90000"/>
              <a:hueOff val="862994"/>
              <a:satOff val="-6122"/>
              <a:lumOff val="-9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La información que se refiere a la vida privada y los datos personales será protegida en los términos y con las excepciones que fijen las leyes.</a:t>
          </a:r>
          <a:endParaRPr lang="es-MX" sz="2000" kern="1200" dirty="0"/>
        </a:p>
      </dsp:txBody>
      <dsp:txXfrm>
        <a:off x="2448040" y="1596904"/>
        <a:ext cx="2147384" cy="305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1FAD5-F526-4237-A3CC-8D3221A9FC43}">
      <dsp:nvSpPr>
        <dsp:cNvPr id="0" name=""/>
        <dsp:cNvSpPr/>
      </dsp:nvSpPr>
      <dsp:spPr>
        <a:xfrm>
          <a:off x="5413057" y="2267426"/>
          <a:ext cx="2771298" cy="2771298"/>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Obligaciones de transparencia</a:t>
          </a:r>
          <a:endParaRPr lang="es-MX" sz="1400" kern="1200" dirty="0"/>
        </a:p>
      </dsp:txBody>
      <dsp:txXfrm>
        <a:off x="5970211" y="2916589"/>
        <a:ext cx="1656990" cy="1424505"/>
      </dsp:txXfrm>
    </dsp:sp>
    <dsp:sp modelId="{E5EE0CF2-0360-4A65-9BD2-C16B3CA4C88F}">
      <dsp:nvSpPr>
        <dsp:cNvPr id="0" name=""/>
        <dsp:cNvSpPr/>
      </dsp:nvSpPr>
      <dsp:spPr>
        <a:xfrm>
          <a:off x="3800665" y="1612392"/>
          <a:ext cx="2015490" cy="2015490"/>
        </a:xfrm>
        <a:prstGeom prst="gear6">
          <a:avLst/>
        </a:prstGeom>
        <a:solidFill>
          <a:schemeClr val="accent3">
            <a:hueOff val="490397"/>
            <a:satOff val="-299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Solicitudes de información</a:t>
          </a:r>
          <a:endParaRPr lang="es-MX" sz="1400" kern="1200" dirty="0"/>
        </a:p>
      </dsp:txBody>
      <dsp:txXfrm>
        <a:off x="4308071" y="2122864"/>
        <a:ext cx="1000678" cy="994546"/>
      </dsp:txXfrm>
    </dsp:sp>
    <dsp:sp modelId="{4803C9C7-93A3-45EA-9A25-456E543C0F44}">
      <dsp:nvSpPr>
        <dsp:cNvPr id="0" name=""/>
        <dsp:cNvSpPr/>
      </dsp:nvSpPr>
      <dsp:spPr>
        <a:xfrm rot="20700000">
          <a:off x="4929545" y="221909"/>
          <a:ext cx="1974768" cy="1974768"/>
        </a:xfrm>
        <a:prstGeom prst="gear6">
          <a:avLst/>
        </a:prstGeom>
        <a:solidFill>
          <a:schemeClr val="accent3">
            <a:hueOff val="980793"/>
            <a:satOff val="-599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Transparencia proactiva</a:t>
          </a:r>
          <a:endParaRPr lang="es-MX" sz="1400" kern="1200" dirty="0"/>
        </a:p>
      </dsp:txBody>
      <dsp:txXfrm rot="-20700000">
        <a:off x="5362670" y="655034"/>
        <a:ext cx="1108519" cy="1108519"/>
      </dsp:txXfrm>
    </dsp:sp>
    <dsp:sp modelId="{26F5A1B2-5221-4D27-AE0D-45BFF966A51F}">
      <dsp:nvSpPr>
        <dsp:cNvPr id="0" name=""/>
        <dsp:cNvSpPr/>
      </dsp:nvSpPr>
      <dsp:spPr>
        <a:xfrm>
          <a:off x="5209344" y="1843886"/>
          <a:ext cx="3547262" cy="3547262"/>
        </a:xfrm>
        <a:prstGeom prst="circularArrow">
          <a:avLst>
            <a:gd name="adj1" fmla="val 4687"/>
            <a:gd name="adj2" fmla="val 299029"/>
            <a:gd name="adj3" fmla="val 2533210"/>
            <a:gd name="adj4" fmla="val 15825037"/>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641F3-615E-4A63-83BF-6A21F6C755FE}">
      <dsp:nvSpPr>
        <dsp:cNvPr id="0" name=""/>
        <dsp:cNvSpPr/>
      </dsp:nvSpPr>
      <dsp:spPr>
        <a:xfrm>
          <a:off x="3443726" y="1162816"/>
          <a:ext cx="2577307" cy="2577307"/>
        </a:xfrm>
        <a:prstGeom prst="leftCircularArrow">
          <a:avLst>
            <a:gd name="adj1" fmla="val 6452"/>
            <a:gd name="adj2" fmla="val 429999"/>
            <a:gd name="adj3" fmla="val 10489124"/>
            <a:gd name="adj4" fmla="val 14837806"/>
            <a:gd name="adj5" fmla="val 7527"/>
          </a:avLst>
        </a:prstGeom>
        <a:solidFill>
          <a:schemeClr val="accent3">
            <a:hueOff val="490397"/>
            <a:satOff val="-2998"/>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CF034C-62D8-4D9E-9ECA-1B6AB7428226}">
      <dsp:nvSpPr>
        <dsp:cNvPr id="0" name=""/>
        <dsp:cNvSpPr/>
      </dsp:nvSpPr>
      <dsp:spPr>
        <a:xfrm>
          <a:off x="4472761" y="-214262"/>
          <a:ext cx="2778856" cy="2778856"/>
        </a:xfrm>
        <a:prstGeom prst="circularArrow">
          <a:avLst>
            <a:gd name="adj1" fmla="val 5984"/>
            <a:gd name="adj2" fmla="val 394124"/>
            <a:gd name="adj3" fmla="val 13313824"/>
            <a:gd name="adj4" fmla="val 10508221"/>
            <a:gd name="adj5" fmla="val 6981"/>
          </a:avLst>
        </a:prstGeom>
        <a:solidFill>
          <a:schemeClr val="accent3">
            <a:hueOff val="980793"/>
            <a:satOff val="-599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31F27-BDEA-4D39-B75E-11DD7DF47861}">
      <dsp:nvSpPr>
        <dsp:cNvPr id="0" name=""/>
        <dsp:cNvSpPr/>
      </dsp:nvSpPr>
      <dsp:spPr>
        <a:xfrm>
          <a:off x="55" y="98587"/>
          <a:ext cx="5294335" cy="80640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MX" sz="2800" kern="1200" dirty="0" smtClean="0"/>
            <a:t>COMUNES</a:t>
          </a:r>
          <a:endParaRPr lang="es-MX" sz="2800" kern="1200" dirty="0"/>
        </a:p>
      </dsp:txBody>
      <dsp:txXfrm>
        <a:off x="55" y="98587"/>
        <a:ext cx="5294335" cy="806400"/>
      </dsp:txXfrm>
    </dsp:sp>
    <dsp:sp modelId="{FF35FFF8-EBD8-4ADA-B79F-1092A363391F}">
      <dsp:nvSpPr>
        <dsp:cNvPr id="0" name=""/>
        <dsp:cNvSpPr/>
      </dsp:nvSpPr>
      <dsp:spPr>
        <a:xfrm>
          <a:off x="55" y="904987"/>
          <a:ext cx="5294335" cy="403515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r>
            <a:rPr lang="es-MX" sz="2800" kern="1200" dirty="0" smtClean="0"/>
            <a:t>Independiente de las funciones que realicen los sujetos obligados todos producen, como puede ser nómina, sueldos, documentos archivísticos, etc.</a:t>
          </a:r>
          <a:endParaRPr lang="es-MX" sz="2800" kern="1200" dirty="0"/>
        </a:p>
      </dsp:txBody>
      <dsp:txXfrm>
        <a:off x="55" y="904987"/>
        <a:ext cx="5294335" cy="4035150"/>
      </dsp:txXfrm>
    </dsp:sp>
    <dsp:sp modelId="{AD9B8C9F-FF83-48DC-B99B-4D5428FA17D7}">
      <dsp:nvSpPr>
        <dsp:cNvPr id="0" name=""/>
        <dsp:cNvSpPr/>
      </dsp:nvSpPr>
      <dsp:spPr>
        <a:xfrm>
          <a:off x="6035597" y="98587"/>
          <a:ext cx="5294335" cy="806400"/>
        </a:xfrm>
        <a:prstGeom prst="rect">
          <a:avLst/>
        </a:prstGeom>
        <a:solidFill>
          <a:schemeClr val="accent3">
            <a:hueOff val="980793"/>
            <a:satOff val="-599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MX" sz="2800" kern="1200" dirty="0" smtClean="0"/>
            <a:t>ESPECÍFICAS</a:t>
          </a:r>
          <a:endParaRPr lang="es-MX" sz="2800" kern="1200" dirty="0"/>
        </a:p>
      </dsp:txBody>
      <dsp:txXfrm>
        <a:off x="6035597" y="98587"/>
        <a:ext cx="5294335" cy="806400"/>
      </dsp:txXfrm>
    </dsp:sp>
    <dsp:sp modelId="{226A4D35-F73A-4A69-B7F0-EF3EDD22B158}">
      <dsp:nvSpPr>
        <dsp:cNvPr id="0" name=""/>
        <dsp:cNvSpPr/>
      </dsp:nvSpPr>
      <dsp:spPr>
        <a:xfrm>
          <a:off x="6035597" y="904987"/>
          <a:ext cx="5294335" cy="4035150"/>
        </a:xfrm>
        <a:prstGeom prst="rect">
          <a:avLst/>
        </a:prstGeom>
        <a:solidFill>
          <a:schemeClr val="accent3">
            <a:tint val="40000"/>
            <a:alpha val="90000"/>
            <a:hueOff val="862994"/>
            <a:satOff val="-6122"/>
            <a:lumOff val="-9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r>
            <a:rPr lang="es-MX" sz="2800" kern="1200" dirty="0" smtClean="0"/>
            <a:t>De acuerdo a la naturaleza de las instituciones, en el IMPEPAC por ejemplo lista de candidatos a puestos de elección popular, monitoreo de medios de comunicación en procesos electorales entre otros.</a:t>
          </a:r>
          <a:endParaRPr lang="es-MX" sz="2800" kern="1200" dirty="0"/>
        </a:p>
        <a:p>
          <a:pPr marL="285750" lvl="1" indent="-285750" algn="l" defTabSz="1244600">
            <a:lnSpc>
              <a:spcPct val="90000"/>
            </a:lnSpc>
            <a:spcBef>
              <a:spcPct val="0"/>
            </a:spcBef>
            <a:spcAft>
              <a:spcPct val="15000"/>
            </a:spcAft>
            <a:buChar char="••"/>
          </a:pPr>
          <a:endParaRPr lang="es-MX" sz="2800" kern="1200" dirty="0"/>
        </a:p>
      </dsp:txBody>
      <dsp:txXfrm>
        <a:off x="6035597" y="904987"/>
        <a:ext cx="5294335" cy="4035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77356-4315-4699-926D-E0C0BB2D65A2}">
      <dsp:nvSpPr>
        <dsp:cNvPr id="0" name=""/>
        <dsp:cNvSpPr/>
      </dsp:nvSpPr>
      <dsp:spPr>
        <a:xfrm>
          <a:off x="0" y="350152"/>
          <a:ext cx="11329988"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681C80-0DB8-474F-B7DE-DFDA18D8170A}">
      <dsp:nvSpPr>
        <dsp:cNvPr id="0" name=""/>
        <dsp:cNvSpPr/>
      </dsp:nvSpPr>
      <dsp:spPr>
        <a:xfrm>
          <a:off x="566499" y="68072"/>
          <a:ext cx="8508526" cy="488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73" tIns="0" rIns="299773" bIns="0" numCol="1" spcCol="1270" anchor="ctr" anchorCtr="0">
          <a:noAutofit/>
        </a:bodyPr>
        <a:lstStyle/>
        <a:p>
          <a:pPr lvl="0" algn="l" defTabSz="800100">
            <a:lnSpc>
              <a:spcPct val="90000"/>
            </a:lnSpc>
            <a:spcBef>
              <a:spcPct val="0"/>
            </a:spcBef>
            <a:spcAft>
              <a:spcPct val="35000"/>
            </a:spcAft>
          </a:pPr>
          <a:r>
            <a:rPr lang="es-MX" sz="1800" kern="1200" dirty="0" smtClean="0"/>
            <a:t>I. Nombre o, en su caso, los datos generales de su representante;</a:t>
          </a:r>
          <a:endParaRPr lang="es-MX" sz="1800" kern="1200" dirty="0"/>
        </a:p>
      </dsp:txBody>
      <dsp:txXfrm>
        <a:off x="590356" y="91929"/>
        <a:ext cx="8460812" cy="441006"/>
      </dsp:txXfrm>
    </dsp:sp>
    <dsp:sp modelId="{01E8ECD9-FAD2-476A-B343-CDE02EC44738}">
      <dsp:nvSpPr>
        <dsp:cNvPr id="0" name=""/>
        <dsp:cNvSpPr/>
      </dsp:nvSpPr>
      <dsp:spPr>
        <a:xfrm>
          <a:off x="0" y="1060632"/>
          <a:ext cx="11329988" cy="352800"/>
        </a:xfrm>
        <a:prstGeom prst="rect">
          <a:avLst/>
        </a:prstGeom>
        <a:solidFill>
          <a:schemeClr val="lt1">
            <a:alpha val="90000"/>
            <a:hueOff val="0"/>
            <a:satOff val="0"/>
            <a:lumOff val="0"/>
            <a:alphaOff val="0"/>
          </a:schemeClr>
        </a:solidFill>
        <a:ln w="12700" cap="flat" cmpd="sng" algn="ctr">
          <a:solidFill>
            <a:schemeClr val="accent3">
              <a:hueOff val="245198"/>
              <a:satOff val="-1499"/>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CDACA4-79E2-41A7-9011-5F119440671C}">
      <dsp:nvSpPr>
        <dsp:cNvPr id="0" name=""/>
        <dsp:cNvSpPr/>
      </dsp:nvSpPr>
      <dsp:spPr>
        <a:xfrm>
          <a:off x="566499" y="778552"/>
          <a:ext cx="8508526" cy="488720"/>
        </a:xfrm>
        <a:prstGeom prst="roundRect">
          <a:avLst/>
        </a:prstGeom>
        <a:solidFill>
          <a:schemeClr val="accent3">
            <a:hueOff val="245198"/>
            <a:satOff val="-149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73" tIns="0" rIns="299773" bIns="0" numCol="1" spcCol="1270" anchor="ctr" anchorCtr="0">
          <a:noAutofit/>
        </a:bodyPr>
        <a:lstStyle/>
        <a:p>
          <a:pPr lvl="0" algn="l" defTabSz="800100">
            <a:lnSpc>
              <a:spcPct val="90000"/>
            </a:lnSpc>
            <a:spcBef>
              <a:spcPct val="0"/>
            </a:spcBef>
            <a:spcAft>
              <a:spcPct val="35000"/>
            </a:spcAft>
          </a:pPr>
          <a:r>
            <a:rPr lang="es-MX" sz="1800" kern="1200" smtClean="0"/>
            <a:t>II. Domicilio o medio para recibir notificaciones;</a:t>
          </a:r>
          <a:endParaRPr lang="es-MX" sz="1800" kern="1200" dirty="0"/>
        </a:p>
      </dsp:txBody>
      <dsp:txXfrm>
        <a:off x="590356" y="802409"/>
        <a:ext cx="8460812" cy="441006"/>
      </dsp:txXfrm>
    </dsp:sp>
    <dsp:sp modelId="{072B43B8-9DB0-4B89-8106-1E9AF2F1AF43}">
      <dsp:nvSpPr>
        <dsp:cNvPr id="0" name=""/>
        <dsp:cNvSpPr/>
      </dsp:nvSpPr>
      <dsp:spPr>
        <a:xfrm>
          <a:off x="0" y="1771113"/>
          <a:ext cx="11329988" cy="352800"/>
        </a:xfrm>
        <a:prstGeom prst="rect">
          <a:avLst/>
        </a:prstGeom>
        <a:solidFill>
          <a:schemeClr val="lt1">
            <a:alpha val="90000"/>
            <a:hueOff val="0"/>
            <a:satOff val="0"/>
            <a:lumOff val="0"/>
            <a:alphaOff val="0"/>
          </a:schemeClr>
        </a:solidFill>
        <a:ln w="12700" cap="flat" cmpd="sng" algn="ctr">
          <a:solidFill>
            <a:schemeClr val="accent3">
              <a:hueOff val="490397"/>
              <a:satOff val="-2998"/>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46DEB4-3CEF-44C5-A14E-3C28D850466D}">
      <dsp:nvSpPr>
        <dsp:cNvPr id="0" name=""/>
        <dsp:cNvSpPr/>
      </dsp:nvSpPr>
      <dsp:spPr>
        <a:xfrm>
          <a:off x="566499" y="1489032"/>
          <a:ext cx="8508526" cy="488720"/>
        </a:xfrm>
        <a:prstGeom prst="roundRect">
          <a:avLst/>
        </a:prstGeom>
        <a:solidFill>
          <a:schemeClr val="accent3">
            <a:hueOff val="490397"/>
            <a:satOff val="-299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73" tIns="0" rIns="299773" bIns="0" numCol="1" spcCol="1270" anchor="ctr" anchorCtr="0">
          <a:noAutofit/>
        </a:bodyPr>
        <a:lstStyle/>
        <a:p>
          <a:pPr lvl="0" algn="l" defTabSz="800100">
            <a:lnSpc>
              <a:spcPct val="90000"/>
            </a:lnSpc>
            <a:spcBef>
              <a:spcPct val="0"/>
            </a:spcBef>
            <a:spcAft>
              <a:spcPct val="35000"/>
            </a:spcAft>
          </a:pPr>
          <a:r>
            <a:rPr lang="es-MX" sz="1800" kern="1200" smtClean="0"/>
            <a:t>III. La descripción de la información solicitada;</a:t>
          </a:r>
          <a:endParaRPr lang="es-MX" sz="1800" kern="1200" dirty="0"/>
        </a:p>
      </dsp:txBody>
      <dsp:txXfrm>
        <a:off x="590356" y="1512889"/>
        <a:ext cx="8460812" cy="441006"/>
      </dsp:txXfrm>
    </dsp:sp>
    <dsp:sp modelId="{584EFD80-2EF1-43DA-83FE-7105B8600A98}">
      <dsp:nvSpPr>
        <dsp:cNvPr id="0" name=""/>
        <dsp:cNvSpPr/>
      </dsp:nvSpPr>
      <dsp:spPr>
        <a:xfrm>
          <a:off x="0" y="2481593"/>
          <a:ext cx="11329988" cy="352800"/>
        </a:xfrm>
        <a:prstGeom prst="rect">
          <a:avLst/>
        </a:prstGeom>
        <a:solidFill>
          <a:schemeClr val="lt1">
            <a:alpha val="90000"/>
            <a:hueOff val="0"/>
            <a:satOff val="0"/>
            <a:lumOff val="0"/>
            <a:alphaOff val="0"/>
          </a:schemeClr>
        </a:solidFill>
        <a:ln w="12700" cap="flat" cmpd="sng" algn="ctr">
          <a:solidFill>
            <a:schemeClr val="accent3">
              <a:hueOff val="735595"/>
              <a:satOff val="-4497"/>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C898D3-DEA1-467D-90EE-5E7F740A826B}">
      <dsp:nvSpPr>
        <dsp:cNvPr id="0" name=""/>
        <dsp:cNvSpPr/>
      </dsp:nvSpPr>
      <dsp:spPr>
        <a:xfrm>
          <a:off x="566499" y="2199513"/>
          <a:ext cx="8508526" cy="488720"/>
        </a:xfrm>
        <a:prstGeom prst="roundRect">
          <a:avLst/>
        </a:prstGeom>
        <a:solidFill>
          <a:schemeClr val="accent3">
            <a:hueOff val="735595"/>
            <a:satOff val="-4497"/>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73" tIns="0" rIns="299773" bIns="0" numCol="1" spcCol="1270" anchor="ctr" anchorCtr="0">
          <a:noAutofit/>
        </a:bodyPr>
        <a:lstStyle/>
        <a:p>
          <a:pPr lvl="0" algn="l" defTabSz="800100">
            <a:lnSpc>
              <a:spcPct val="90000"/>
            </a:lnSpc>
            <a:spcBef>
              <a:spcPct val="0"/>
            </a:spcBef>
            <a:spcAft>
              <a:spcPct val="35000"/>
            </a:spcAft>
          </a:pPr>
          <a:r>
            <a:rPr lang="es-MX" sz="1800" kern="1200" smtClean="0"/>
            <a:t>IV. Cualquier otro dato que facilite su búsqueda y eventual localización, y</a:t>
          </a:r>
          <a:endParaRPr lang="es-MX" sz="1800" kern="1200" dirty="0"/>
        </a:p>
      </dsp:txBody>
      <dsp:txXfrm>
        <a:off x="590356" y="2223370"/>
        <a:ext cx="8460812" cy="441006"/>
      </dsp:txXfrm>
    </dsp:sp>
    <dsp:sp modelId="{E4B5E472-B913-45B3-9AB2-88EF4CBB3547}">
      <dsp:nvSpPr>
        <dsp:cNvPr id="0" name=""/>
        <dsp:cNvSpPr/>
      </dsp:nvSpPr>
      <dsp:spPr>
        <a:xfrm>
          <a:off x="0" y="3624244"/>
          <a:ext cx="11329988" cy="352800"/>
        </a:xfrm>
        <a:prstGeom prst="rect">
          <a:avLst/>
        </a:prstGeom>
        <a:solidFill>
          <a:schemeClr val="lt1">
            <a:alpha val="90000"/>
            <a:hueOff val="0"/>
            <a:satOff val="0"/>
            <a:lumOff val="0"/>
            <a:alphaOff val="0"/>
          </a:schemeClr>
        </a:solidFill>
        <a:ln w="12700" cap="flat" cmpd="sng" algn="ctr">
          <a:solidFill>
            <a:schemeClr val="accent3">
              <a:hueOff val="980793"/>
              <a:satOff val="-599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818F6-0A37-4EC1-B8D7-F6EB52E6E426}">
      <dsp:nvSpPr>
        <dsp:cNvPr id="0" name=""/>
        <dsp:cNvSpPr/>
      </dsp:nvSpPr>
      <dsp:spPr>
        <a:xfrm>
          <a:off x="565946" y="2909993"/>
          <a:ext cx="8500217" cy="920891"/>
        </a:xfrm>
        <a:prstGeom prst="roundRect">
          <a:avLst/>
        </a:prstGeom>
        <a:solidFill>
          <a:schemeClr val="accent3">
            <a:hueOff val="980793"/>
            <a:satOff val="-599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73" tIns="0" rIns="299773" bIns="0" numCol="1" spcCol="1270" anchor="ctr" anchorCtr="0">
          <a:noAutofit/>
        </a:bodyPr>
        <a:lstStyle/>
        <a:p>
          <a:pPr lvl="0" algn="l" defTabSz="800100">
            <a:lnSpc>
              <a:spcPct val="90000"/>
            </a:lnSpc>
            <a:spcBef>
              <a:spcPct val="0"/>
            </a:spcBef>
            <a:spcAft>
              <a:spcPct val="35000"/>
            </a:spcAft>
          </a:pPr>
          <a:r>
            <a:rPr lang="es-MX" sz="1800" kern="1200" dirty="0" smtClean="0"/>
            <a:t>V. La modalidad en la que prefiere se otorgue el acceso a la información, la cual podrá ser verbal, siempre y cuando sea para fines de orientación, mediante consulta directa, mediante la expedición de copias simples o certificadas o la reproducción en cualquier otro medio, incluidos los electrónicos.</a:t>
          </a:r>
          <a:endParaRPr lang="es-MX" sz="1800" kern="1200" dirty="0"/>
        </a:p>
      </dsp:txBody>
      <dsp:txXfrm>
        <a:off x="610900" y="2954947"/>
        <a:ext cx="8410309" cy="8309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6B2F3-BFBE-4371-A43F-1BA55FA9B7A7}">
      <dsp:nvSpPr>
        <dsp:cNvPr id="0" name=""/>
        <dsp:cNvSpPr/>
      </dsp:nvSpPr>
      <dsp:spPr>
        <a:xfrm>
          <a:off x="0" y="1247585"/>
          <a:ext cx="6580187" cy="5748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Funcionarios del IMPEPAC</a:t>
          </a:r>
          <a:endParaRPr lang="es-MX" sz="3200" kern="1200" dirty="0"/>
        </a:p>
      </dsp:txBody>
      <dsp:txXfrm>
        <a:off x="28062" y="1275647"/>
        <a:ext cx="6524063" cy="518738"/>
      </dsp:txXfrm>
    </dsp:sp>
    <dsp:sp modelId="{E40916F6-6656-499D-A685-9E506C7753CB}">
      <dsp:nvSpPr>
        <dsp:cNvPr id="0" name=""/>
        <dsp:cNvSpPr/>
      </dsp:nvSpPr>
      <dsp:spPr>
        <a:xfrm>
          <a:off x="0" y="1822448"/>
          <a:ext cx="6580187"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92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smtClean="0"/>
            <a:t>Con la Unidad de Transparencia través del correo </a:t>
          </a:r>
          <a:r>
            <a:rPr lang="es-MX" sz="2000" kern="1200" dirty="0" smtClean="0">
              <a:hlinkClick xmlns:r="http://schemas.openxmlformats.org/officeDocument/2006/relationships" r:id="rId1"/>
            </a:rPr>
            <a:t>uapublica@impepac.mx</a:t>
          </a:r>
          <a:r>
            <a:rPr lang="es-MX" sz="2000" kern="1200" dirty="0" smtClean="0"/>
            <a:t>, especificando el tema y las personas que acudirán a la capacitación</a:t>
          </a:r>
          <a:endParaRPr lang="es-MX" sz="2000" kern="1200" dirty="0"/>
        </a:p>
      </dsp:txBody>
      <dsp:txXfrm>
        <a:off x="0" y="1822448"/>
        <a:ext cx="6580187" cy="1059840"/>
      </dsp:txXfrm>
    </dsp:sp>
    <dsp:sp modelId="{16B4B097-5567-466D-B5EF-465DA6EC75CB}">
      <dsp:nvSpPr>
        <dsp:cNvPr id="0" name=""/>
        <dsp:cNvSpPr/>
      </dsp:nvSpPr>
      <dsp:spPr>
        <a:xfrm>
          <a:off x="0" y="2882288"/>
          <a:ext cx="6580187" cy="574862"/>
        </a:xfrm>
        <a:prstGeom prst="roundRect">
          <a:avLst/>
        </a:prstGeom>
        <a:solidFill>
          <a:schemeClr val="accent3">
            <a:hueOff val="980793"/>
            <a:satOff val="-599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Partidos políticos</a:t>
          </a:r>
          <a:endParaRPr lang="es-MX" sz="3200" kern="1200" dirty="0"/>
        </a:p>
      </dsp:txBody>
      <dsp:txXfrm>
        <a:off x="28062" y="2910350"/>
        <a:ext cx="6524063" cy="518738"/>
      </dsp:txXfrm>
    </dsp:sp>
    <dsp:sp modelId="{95733AB3-E33B-4C68-84D7-33AA8439CC7E}">
      <dsp:nvSpPr>
        <dsp:cNvPr id="0" name=""/>
        <dsp:cNvSpPr/>
      </dsp:nvSpPr>
      <dsp:spPr>
        <a:xfrm>
          <a:off x="0" y="3457150"/>
          <a:ext cx="6580187"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92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smtClean="0"/>
            <a:t>Con la autoridad garante que les sea asignada (INE o el propio IMPEPAC)</a:t>
          </a:r>
          <a:endParaRPr lang="es-MX" sz="2000" kern="1200" dirty="0"/>
        </a:p>
      </dsp:txBody>
      <dsp:txXfrm>
        <a:off x="0" y="3457150"/>
        <a:ext cx="6580187"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3739BFD-22C4-4F3F-93B7-F15743B451FC}" type="datetime1">
              <a:rPr lang="es-ES" smtClean="0"/>
              <a:t>22/01/2026</a:t>
            </a:fld>
            <a:endParaRPr lang="es-ES" dirty="0"/>
          </a:p>
        </p:txBody>
      </p:sp>
      <p:sp>
        <p:nvSpPr>
          <p:cNvPr id="4" name="Marcador de pie de página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F32EB-DF25-4B41-B0B0-BFF0C2309CA6}" type="datetime1">
              <a:rPr lang="es-ES" smtClean="0"/>
              <a:pPr/>
              <a:t>22/01/2026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es-ES" noProof="0" smtClean="0"/>
              <a:t>‹Nº›</a:t>
            </a:fld>
            <a:endParaRPr lang="es-E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1</a:t>
            </a:fld>
            <a:endParaRPr lang="es-ES" dirty="0"/>
          </a:p>
        </p:txBody>
      </p:sp>
    </p:spTree>
    <p:extLst>
      <p:ext uri="{BB962C8B-B14F-4D97-AF65-F5344CB8AC3E}">
        <p14:creationId xmlns:p14="http://schemas.microsoft.com/office/powerpoint/2010/main" val="358814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2</a:t>
            </a:fld>
            <a:endParaRPr lang="es-ES" dirty="0"/>
          </a:p>
        </p:txBody>
      </p:sp>
    </p:spTree>
    <p:extLst>
      <p:ext uri="{BB962C8B-B14F-4D97-AF65-F5344CB8AC3E}">
        <p14:creationId xmlns:p14="http://schemas.microsoft.com/office/powerpoint/2010/main" val="117019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3</a:t>
            </a:fld>
            <a:endParaRPr lang="es-ES" dirty="0"/>
          </a:p>
        </p:txBody>
      </p:sp>
    </p:spTree>
    <p:extLst>
      <p:ext uri="{BB962C8B-B14F-4D97-AF65-F5344CB8AC3E}">
        <p14:creationId xmlns:p14="http://schemas.microsoft.com/office/powerpoint/2010/main" val="245079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5</a:t>
            </a:fld>
            <a:endParaRPr lang="es-ES" dirty="0"/>
          </a:p>
        </p:txBody>
      </p:sp>
    </p:spTree>
    <p:extLst>
      <p:ext uri="{BB962C8B-B14F-4D97-AF65-F5344CB8AC3E}">
        <p14:creationId xmlns:p14="http://schemas.microsoft.com/office/powerpoint/2010/main" val="413071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14</a:t>
            </a:fld>
            <a:endParaRPr lang="es-ES" dirty="0"/>
          </a:p>
        </p:txBody>
      </p:sp>
    </p:spTree>
    <p:extLst>
      <p:ext uri="{BB962C8B-B14F-4D97-AF65-F5344CB8AC3E}">
        <p14:creationId xmlns:p14="http://schemas.microsoft.com/office/powerpoint/2010/main" val="235088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17</a:t>
            </a:fld>
            <a:endParaRPr lang="es-ES" dirty="0"/>
          </a:p>
        </p:txBody>
      </p:sp>
    </p:spTree>
    <p:extLst>
      <p:ext uri="{BB962C8B-B14F-4D97-AF65-F5344CB8AC3E}">
        <p14:creationId xmlns:p14="http://schemas.microsoft.com/office/powerpoint/2010/main" val="36456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FDDBACE-0F8F-43FD-98F0-DEE13552DADA}" type="slidenum">
              <a:rPr lang="es-ES" smtClean="0"/>
              <a:t>18</a:t>
            </a:fld>
            <a:endParaRPr lang="es-ES" dirty="0"/>
          </a:p>
        </p:txBody>
      </p:sp>
    </p:spTree>
    <p:extLst>
      <p:ext uri="{BB962C8B-B14F-4D97-AF65-F5344CB8AC3E}">
        <p14:creationId xmlns:p14="http://schemas.microsoft.com/office/powerpoint/2010/main" val="31568015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ción larga">
    <p:bg>
      <p:bgPr>
        <a:solidFill>
          <a:schemeClr val="bg1">
            <a:lumMod val="95000"/>
          </a:schemeClr>
        </a:solidFill>
        <a:effectLst/>
      </p:bgPr>
    </p:bg>
    <p:spTree>
      <p:nvGrpSpPr>
        <p:cNvPr id="1" name=""/>
        <p:cNvGrpSpPr/>
        <p:nvPr/>
      </p:nvGrpSpPr>
      <p:grpSpPr>
        <a:xfrm>
          <a:off x="0" y="0"/>
          <a:ext cx="0" cy="0"/>
          <a:chOff x="0" y="0"/>
          <a:chExt cx="0" cy="0"/>
        </a:xfrm>
      </p:grpSpPr>
      <p:sp>
        <p:nvSpPr>
          <p:cNvPr id="18" name="Forma libre: Forma 17">
            <a:extLst>
              <a:ext uri="{FF2B5EF4-FFF2-40B4-BE49-F238E27FC236}">
                <a16:creationId xmlns=""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12" name="Marcador de contenido 2">
            <a:extLst>
              <a:ext uri="{FF2B5EF4-FFF2-40B4-BE49-F238E27FC236}">
                <a16:creationId xmlns="" xmlns:a16="http://schemas.microsoft.com/office/drawing/2014/main" id="{70C5F94B-D0C9-41CA-8885-CBEA4C917545}"/>
              </a:ext>
            </a:extLst>
          </p:cNvPr>
          <p:cNvSpPr>
            <a:spLocks noGrp="1"/>
          </p:cNvSpPr>
          <p:nvPr>
            <p:ph idx="13"/>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a:extLst>
              <a:ext uri="{FF2B5EF4-FFF2-40B4-BE49-F238E27FC236}">
                <a16:creationId xmlns="" xmlns:a16="http://schemas.microsoft.com/office/drawing/2014/main" id="{9562CB52-4C6A-4211-B67A-762BFD7F8FF3}"/>
              </a:ext>
            </a:extLst>
          </p:cNvPr>
          <p:cNvSpPr>
            <a:spLocks noGrp="1"/>
          </p:cNvSpPr>
          <p:nvPr>
            <p:ph type="ftr" sz="quarter" idx="14"/>
          </p:nvPr>
        </p:nvSpPr>
        <p:spPr/>
        <p:txBody>
          <a:bodyPr rtlCol="0"/>
          <a:lstStyle/>
          <a:p>
            <a:pPr rtl="0"/>
            <a:endParaRPr lang="es-ES" noProof="0" dirty="0"/>
          </a:p>
        </p:txBody>
      </p:sp>
      <p:sp>
        <p:nvSpPr>
          <p:cNvPr id="6" name="Marcador de posición de número de diapositiva 5">
            <a:extLst>
              <a:ext uri="{FF2B5EF4-FFF2-40B4-BE49-F238E27FC236}">
                <a16:creationId xmlns=""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3" name="Marcador de posición de imagen 22">
            <a:extLst>
              <a:ext uri="{FF2B5EF4-FFF2-40B4-BE49-F238E27FC236}">
                <a16:creationId xmlns=""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es-ES" noProof="0" dirty="0"/>
              <a:t>Inserte o arrastre y coloque </a:t>
            </a:r>
            <a:br>
              <a:rPr lang="es-ES" noProof="0" dirty="0"/>
            </a:br>
            <a:r>
              <a:rPr lang="es-ES" noProof="0" dirty="0"/>
              <a:t>Su foto</a:t>
            </a:r>
          </a:p>
        </p:txBody>
      </p:sp>
      <p:sp>
        <p:nvSpPr>
          <p:cNvPr id="20" name="Título 1">
            <a:extLst>
              <a:ext uri="{FF2B5EF4-FFF2-40B4-BE49-F238E27FC236}">
                <a16:creationId xmlns=""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21" name="Subtítulo 2">
            <a:extLst>
              <a:ext uri="{FF2B5EF4-FFF2-40B4-BE49-F238E27FC236}">
                <a16:creationId xmlns=""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pic>
        <p:nvPicPr>
          <p:cNvPr id="24" name="Imagen 23">
            <a:extLst>
              <a:ext uri="{FF2B5EF4-FFF2-40B4-BE49-F238E27FC236}">
                <a16:creationId xmlns=""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grpSp>
        <p:nvGrpSpPr>
          <p:cNvPr id="21" name="Grupo 20">
            <a:extLst>
              <a:ext uri="{FF2B5EF4-FFF2-40B4-BE49-F238E27FC236}">
                <a16:creationId xmlns=""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orma libre: Forma 21">
              <a:extLst>
                <a:ext uri="{FF2B5EF4-FFF2-40B4-BE49-F238E27FC236}">
                  <a16:creationId xmlns=""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23" name="Forma libre: Forma 22">
              <a:extLst>
                <a:ext uri="{FF2B5EF4-FFF2-40B4-BE49-F238E27FC236}">
                  <a16:creationId xmlns=""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grpSp>
      <p:sp>
        <p:nvSpPr>
          <p:cNvPr id="10" name="Marcador de contenido 2">
            <a:extLst>
              <a:ext uri="{FF2B5EF4-FFF2-40B4-BE49-F238E27FC236}">
                <a16:creationId xmlns=""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1</a:t>
            </a:r>
          </a:p>
        </p:txBody>
      </p:sp>
      <p:sp>
        <p:nvSpPr>
          <p:cNvPr id="6" name="Marcador de contenido 2">
            <a:extLst>
              <a:ext uri="{FF2B5EF4-FFF2-40B4-BE49-F238E27FC236}">
                <a16:creationId xmlns=""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1" name="Marcador de contenido 2">
            <a:extLst>
              <a:ext uri="{FF2B5EF4-FFF2-40B4-BE49-F238E27FC236}">
                <a16:creationId xmlns=""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2</a:t>
            </a:r>
          </a:p>
        </p:txBody>
      </p:sp>
      <p:sp>
        <p:nvSpPr>
          <p:cNvPr id="8" name="Marcador de contenido 2">
            <a:extLst>
              <a:ext uri="{FF2B5EF4-FFF2-40B4-BE49-F238E27FC236}">
                <a16:creationId xmlns=""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2" name="Marcador de contenido 2">
            <a:extLst>
              <a:ext uri="{FF2B5EF4-FFF2-40B4-BE49-F238E27FC236}">
                <a16:creationId xmlns=""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3</a:t>
            </a:r>
          </a:p>
        </p:txBody>
      </p:sp>
      <p:sp>
        <p:nvSpPr>
          <p:cNvPr id="9" name="Marcador de contenido 2">
            <a:extLst>
              <a:ext uri="{FF2B5EF4-FFF2-40B4-BE49-F238E27FC236}">
                <a16:creationId xmlns=""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Título 3">
            <a:extLst>
              <a:ext uri="{FF2B5EF4-FFF2-40B4-BE49-F238E27FC236}">
                <a16:creationId xmlns="" xmlns:a16="http://schemas.microsoft.com/office/drawing/2014/main" id="{F23BA81C-7A11-4162-B12D-09C177941F54}"/>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 xmlns:a16="http://schemas.microsoft.com/office/drawing/2014/main" id="{CA1EBB99-4F8E-4B62-91DA-789AF746F861}"/>
              </a:ext>
            </a:extLst>
          </p:cNvPr>
          <p:cNvSpPr>
            <a:spLocks noGrp="1"/>
          </p:cNvSpPr>
          <p:nvPr>
            <p:ph type="ftr" sz="quarter" idx="19"/>
          </p:nvPr>
        </p:nvSpPr>
        <p:spPr/>
        <p:txBody>
          <a:bodyPr rtlCol="0"/>
          <a:lstStyle/>
          <a:p>
            <a:pPr rtl="0"/>
            <a:endParaRPr lang="es-ES" noProof="0" dirty="0"/>
          </a:p>
        </p:txBody>
      </p:sp>
      <p:sp>
        <p:nvSpPr>
          <p:cNvPr id="16" name="Marcador de número de diapositiva 15">
            <a:extLst>
              <a:ext uri="{FF2B5EF4-FFF2-40B4-BE49-F238E27FC236}">
                <a16:creationId xmlns=""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7" name="Marcador de texto 4">
            <a:extLst>
              <a:ext uri="{FF2B5EF4-FFF2-40B4-BE49-F238E27FC236}">
                <a16:creationId xmlns=""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24" name="Forma libre: Forma 23">
            <a:extLst>
              <a:ext uri="{FF2B5EF4-FFF2-40B4-BE49-F238E27FC236}">
                <a16:creationId xmlns=""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6" name="Flecha: Derecha 25">
            <a:extLst>
              <a:ext uri="{FF2B5EF4-FFF2-40B4-BE49-F238E27FC236}">
                <a16:creationId xmlns=""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8" name="Forma libre: Forma 27">
            <a:extLst>
              <a:ext uri="{FF2B5EF4-FFF2-40B4-BE49-F238E27FC236}">
                <a16:creationId xmlns=""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9" name="Flecha: Derecha 28">
            <a:extLst>
              <a:ext uri="{FF2B5EF4-FFF2-40B4-BE49-F238E27FC236}">
                <a16:creationId xmlns=""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cxnSp>
        <p:nvCxnSpPr>
          <p:cNvPr id="13" name="Conector recto de flecha 12">
            <a:extLst>
              <a:ext uri="{FF2B5EF4-FFF2-40B4-BE49-F238E27FC236}">
                <a16:creationId xmlns=""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Marcador de texto 10">
            <a:extLst>
              <a:ext uri="{FF2B5EF4-FFF2-40B4-BE49-F238E27FC236}">
                <a16:creationId xmlns=""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dirty="0"/>
              <a:t>Año</a:t>
            </a:r>
          </a:p>
        </p:txBody>
      </p:sp>
      <p:sp>
        <p:nvSpPr>
          <p:cNvPr id="15" name="Marcador de texto 10">
            <a:extLst>
              <a:ext uri="{FF2B5EF4-FFF2-40B4-BE49-F238E27FC236}">
                <a16:creationId xmlns=""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6" name="Marcador de texto 10">
            <a:extLst>
              <a:ext uri="{FF2B5EF4-FFF2-40B4-BE49-F238E27FC236}">
                <a16:creationId xmlns=""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7" name="Marcador de texto 10">
            <a:extLst>
              <a:ext uri="{FF2B5EF4-FFF2-40B4-BE49-F238E27FC236}">
                <a16:creationId xmlns=""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8" name="Marcador de texto 10">
            <a:extLst>
              <a:ext uri="{FF2B5EF4-FFF2-40B4-BE49-F238E27FC236}">
                <a16:creationId xmlns=""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9" name="Marcador de texto 10">
            <a:extLst>
              <a:ext uri="{FF2B5EF4-FFF2-40B4-BE49-F238E27FC236}">
                <a16:creationId xmlns=""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dirty="0"/>
              <a:t>Año</a:t>
            </a:r>
          </a:p>
        </p:txBody>
      </p:sp>
      <p:sp>
        <p:nvSpPr>
          <p:cNvPr id="20" name="Marcador de texto 10">
            <a:extLst>
              <a:ext uri="{FF2B5EF4-FFF2-40B4-BE49-F238E27FC236}">
                <a16:creationId xmlns=""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1" name="Marcador de texto 10">
            <a:extLst>
              <a:ext uri="{FF2B5EF4-FFF2-40B4-BE49-F238E27FC236}">
                <a16:creationId xmlns=""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2" name="Marcador de texto 10">
            <a:extLst>
              <a:ext uri="{FF2B5EF4-FFF2-40B4-BE49-F238E27FC236}">
                <a16:creationId xmlns=""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3" name="Marcador de texto 10">
            <a:extLst>
              <a:ext uri="{FF2B5EF4-FFF2-40B4-BE49-F238E27FC236}">
                <a16:creationId xmlns=""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4" name="Marcador de texto 10">
            <a:extLst>
              <a:ext uri="{FF2B5EF4-FFF2-40B4-BE49-F238E27FC236}">
                <a16:creationId xmlns=""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5" name="Marcador de texto 10">
            <a:extLst>
              <a:ext uri="{FF2B5EF4-FFF2-40B4-BE49-F238E27FC236}">
                <a16:creationId xmlns=""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6" name="Marcador de texto 10">
            <a:extLst>
              <a:ext uri="{FF2B5EF4-FFF2-40B4-BE49-F238E27FC236}">
                <a16:creationId xmlns=""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7" name="Marcador de texto 10">
            <a:extLst>
              <a:ext uri="{FF2B5EF4-FFF2-40B4-BE49-F238E27FC236}">
                <a16:creationId xmlns=""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8" name="Marcador de texto 10">
            <a:extLst>
              <a:ext uri="{FF2B5EF4-FFF2-40B4-BE49-F238E27FC236}">
                <a16:creationId xmlns=""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9" name="Marcador de texto 10">
            <a:extLst>
              <a:ext uri="{FF2B5EF4-FFF2-40B4-BE49-F238E27FC236}">
                <a16:creationId xmlns=""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0" name="Marcador de texto 10">
            <a:extLst>
              <a:ext uri="{FF2B5EF4-FFF2-40B4-BE49-F238E27FC236}">
                <a16:creationId xmlns=""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1" name="Marcador de texto 10">
            <a:extLst>
              <a:ext uri="{FF2B5EF4-FFF2-40B4-BE49-F238E27FC236}">
                <a16:creationId xmlns=""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2" name="Marcador de texto 10">
            <a:extLst>
              <a:ext uri="{FF2B5EF4-FFF2-40B4-BE49-F238E27FC236}">
                <a16:creationId xmlns=""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3" name="Marcador de texto 10">
            <a:extLst>
              <a:ext uri="{FF2B5EF4-FFF2-40B4-BE49-F238E27FC236}">
                <a16:creationId xmlns=""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4" name="Marcador de texto 10">
            <a:extLst>
              <a:ext uri="{FF2B5EF4-FFF2-40B4-BE49-F238E27FC236}">
                <a16:creationId xmlns=""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5" name="Marcador de texto 10">
            <a:extLst>
              <a:ext uri="{FF2B5EF4-FFF2-40B4-BE49-F238E27FC236}">
                <a16:creationId xmlns=""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6" name="Marcador de texto 10">
            <a:extLst>
              <a:ext uri="{FF2B5EF4-FFF2-40B4-BE49-F238E27FC236}">
                <a16:creationId xmlns=""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7" name="Marcador de texto 10">
            <a:extLst>
              <a:ext uri="{FF2B5EF4-FFF2-40B4-BE49-F238E27FC236}">
                <a16:creationId xmlns=""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40" name="Marcador de texto 3">
            <a:extLst>
              <a:ext uri="{FF2B5EF4-FFF2-40B4-BE49-F238E27FC236}">
                <a16:creationId xmlns=""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es-ES" noProof="0" dirty="0"/>
              <a:t>Título del elemento</a:t>
            </a:r>
          </a:p>
        </p:txBody>
      </p:sp>
      <p:sp>
        <p:nvSpPr>
          <p:cNvPr id="41" name="Marcador de texto 36">
            <a:extLst>
              <a:ext uri="{FF2B5EF4-FFF2-40B4-BE49-F238E27FC236}">
                <a16:creationId xmlns=""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dirty="0"/>
              <a:t>Mes, año</a:t>
            </a:r>
          </a:p>
        </p:txBody>
      </p:sp>
      <p:sp>
        <p:nvSpPr>
          <p:cNvPr id="4" name="Título 3">
            <a:extLst>
              <a:ext uri="{FF2B5EF4-FFF2-40B4-BE49-F238E27FC236}">
                <a16:creationId xmlns="" xmlns:a16="http://schemas.microsoft.com/office/drawing/2014/main" id="{FF08EDE7-4EEE-467B-88CF-BC73746F06BD}"/>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6" name="Marcador de pie de página 5">
            <a:extLst>
              <a:ext uri="{FF2B5EF4-FFF2-40B4-BE49-F238E27FC236}">
                <a16:creationId xmlns="" xmlns:a16="http://schemas.microsoft.com/office/drawing/2014/main" id="{C4630003-5A43-4FEC-9F17-942E20FB1019}"/>
              </a:ext>
            </a:extLst>
          </p:cNvPr>
          <p:cNvSpPr>
            <a:spLocks noGrp="1"/>
          </p:cNvSpPr>
          <p:nvPr>
            <p:ph type="ftr" sz="quarter" idx="61"/>
          </p:nvPr>
        </p:nvSpPr>
        <p:spPr/>
        <p:txBody>
          <a:bodyPr rtlCol="0"/>
          <a:lstStyle/>
          <a:p>
            <a:pPr rtl="0"/>
            <a:endParaRPr lang="es-ES" noProof="0" dirty="0"/>
          </a:p>
        </p:txBody>
      </p:sp>
      <p:sp>
        <p:nvSpPr>
          <p:cNvPr id="7" name="Marcador de posición de número de diapositiva 6">
            <a:extLst>
              <a:ext uri="{FF2B5EF4-FFF2-40B4-BE49-F238E27FC236}">
                <a16:creationId xmlns=""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39" name="Marcador de texto 4">
            <a:extLst>
              <a:ext uri="{FF2B5EF4-FFF2-40B4-BE49-F238E27FC236}">
                <a16:creationId xmlns=""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8" name="Forma libre: Forma 27">
            <a:extLst>
              <a:ext uri="{FF2B5EF4-FFF2-40B4-BE49-F238E27FC236}">
                <a16:creationId xmlns=""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29" name="Forma libre: Forma 28">
            <a:extLst>
              <a:ext uri="{FF2B5EF4-FFF2-40B4-BE49-F238E27FC236}">
                <a16:creationId xmlns=""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sp>
        <p:nvSpPr>
          <p:cNvPr id="27" name="Marcador de posición de imagen 26">
            <a:extLst>
              <a:ext uri="{FF2B5EF4-FFF2-40B4-BE49-F238E27FC236}">
                <a16:creationId xmlns=""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26" name="Marcador de posición de imagen 25">
            <a:extLst>
              <a:ext uri="{FF2B5EF4-FFF2-40B4-BE49-F238E27FC236}">
                <a16:creationId xmlns=""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25" name="Marcador de posición de imagen 24">
            <a:extLst>
              <a:ext uri="{FF2B5EF4-FFF2-40B4-BE49-F238E27FC236}">
                <a16:creationId xmlns=""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39" name="Marcador de texto 8">
            <a:extLst>
              <a:ext uri="{FF2B5EF4-FFF2-40B4-BE49-F238E27FC236}">
                <a16:creationId xmlns=""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42" name="Marcador de texto 10">
            <a:extLst>
              <a:ext uri="{FF2B5EF4-FFF2-40B4-BE49-F238E27FC236}">
                <a16:creationId xmlns=""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43" name="Marcador de texto 8">
            <a:extLst>
              <a:ext uri="{FF2B5EF4-FFF2-40B4-BE49-F238E27FC236}">
                <a16:creationId xmlns=""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5" name="Marcador de texto 8">
            <a:extLst>
              <a:ext uri="{FF2B5EF4-FFF2-40B4-BE49-F238E27FC236}">
                <a16:creationId xmlns=""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46" name="Marcador de texto 10">
            <a:extLst>
              <a:ext uri="{FF2B5EF4-FFF2-40B4-BE49-F238E27FC236}">
                <a16:creationId xmlns=""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47" name="Marcador de texto 8">
            <a:extLst>
              <a:ext uri="{FF2B5EF4-FFF2-40B4-BE49-F238E27FC236}">
                <a16:creationId xmlns=""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9" name="Marcador de texto 8">
            <a:extLst>
              <a:ext uri="{FF2B5EF4-FFF2-40B4-BE49-F238E27FC236}">
                <a16:creationId xmlns=""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50" name="Marcador de texto 10">
            <a:extLst>
              <a:ext uri="{FF2B5EF4-FFF2-40B4-BE49-F238E27FC236}">
                <a16:creationId xmlns=""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51" name="Marcador de texto 8">
            <a:extLst>
              <a:ext uri="{FF2B5EF4-FFF2-40B4-BE49-F238E27FC236}">
                <a16:creationId xmlns=""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 name="Título 3">
            <a:extLst>
              <a:ext uri="{FF2B5EF4-FFF2-40B4-BE49-F238E27FC236}">
                <a16:creationId xmlns="" xmlns:a16="http://schemas.microsoft.com/office/drawing/2014/main" id="{2237E213-4C0E-46AD-9E3B-F87160D09349}"/>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6" name="Marcador de pie de página 5">
            <a:extLst>
              <a:ext uri="{FF2B5EF4-FFF2-40B4-BE49-F238E27FC236}">
                <a16:creationId xmlns="" xmlns:a16="http://schemas.microsoft.com/office/drawing/2014/main" id="{C849904D-8239-4368-AB17-342FCD53F7FF}"/>
              </a:ext>
            </a:extLst>
          </p:cNvPr>
          <p:cNvSpPr>
            <a:spLocks noGrp="1"/>
          </p:cNvSpPr>
          <p:nvPr>
            <p:ph type="ftr" sz="quarter" idx="42"/>
          </p:nvPr>
        </p:nvSpPr>
        <p:spPr/>
        <p:txBody>
          <a:bodyPr rtlCol="0"/>
          <a:lstStyle/>
          <a:p>
            <a:pPr rtl="0"/>
            <a:endParaRPr lang="es-ES" noProof="0" dirty="0"/>
          </a:p>
        </p:txBody>
      </p:sp>
      <p:sp>
        <p:nvSpPr>
          <p:cNvPr id="7" name="Marcador de posición de número de diapositiva 6">
            <a:extLst>
              <a:ext uri="{FF2B5EF4-FFF2-40B4-BE49-F238E27FC236}">
                <a16:creationId xmlns=""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1" name="Marcador de texto 4">
            <a:extLst>
              <a:ext uri="{FF2B5EF4-FFF2-40B4-BE49-F238E27FC236}">
                <a16:creationId xmlns=""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pic>
        <p:nvPicPr>
          <p:cNvPr id="30" name="Imagen 29">
            <a:extLst>
              <a:ext uri="{FF2B5EF4-FFF2-40B4-BE49-F238E27FC236}">
                <a16:creationId xmlns=""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grpSp>
        <p:nvGrpSpPr>
          <p:cNvPr id="8" name="Grupo 7">
            <a:extLst>
              <a:ext uri="{FF2B5EF4-FFF2-40B4-BE49-F238E27FC236}">
                <a16:creationId xmlns=""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orma libre: Forma 47">
              <a:extLst>
                <a:ext uri="{FF2B5EF4-FFF2-40B4-BE49-F238E27FC236}">
                  <a16:creationId xmlns=""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49" name="Forma libre: Forma 48">
              <a:extLst>
                <a:ext uri="{FF2B5EF4-FFF2-40B4-BE49-F238E27FC236}">
                  <a16:creationId xmlns=""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grpSp>
      <p:sp>
        <p:nvSpPr>
          <p:cNvPr id="47" name="Marcador de posición de imagen 46">
            <a:extLst>
              <a:ext uri="{FF2B5EF4-FFF2-40B4-BE49-F238E27FC236}">
                <a16:creationId xmlns=""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6" name="Marcador de posición de imagen 45">
            <a:extLst>
              <a:ext uri="{FF2B5EF4-FFF2-40B4-BE49-F238E27FC236}">
                <a16:creationId xmlns=""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5" name="Marcador de posición de imagen 44">
            <a:extLst>
              <a:ext uri="{FF2B5EF4-FFF2-40B4-BE49-F238E27FC236}">
                <a16:creationId xmlns=""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4" name="Marcador de posición de imagen 43">
            <a:extLst>
              <a:ext uri="{FF2B5EF4-FFF2-40B4-BE49-F238E27FC236}">
                <a16:creationId xmlns=""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3" name="Marcador de posición de imagen 42">
            <a:extLst>
              <a:ext uri="{FF2B5EF4-FFF2-40B4-BE49-F238E27FC236}">
                <a16:creationId xmlns=""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2" name="Marcador de posición de imagen 41">
            <a:extLst>
              <a:ext uri="{FF2B5EF4-FFF2-40B4-BE49-F238E27FC236}">
                <a16:creationId xmlns=""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18" name="Marcador de texto 8">
            <a:extLst>
              <a:ext uri="{FF2B5EF4-FFF2-40B4-BE49-F238E27FC236}">
                <a16:creationId xmlns=""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19" name="Marcador de texto 10">
            <a:extLst>
              <a:ext uri="{FF2B5EF4-FFF2-40B4-BE49-F238E27FC236}">
                <a16:creationId xmlns=""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36" name="Marcador de texto 8">
            <a:extLst>
              <a:ext uri="{FF2B5EF4-FFF2-40B4-BE49-F238E27FC236}">
                <a16:creationId xmlns=""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37" name="Marcador de texto 10">
            <a:extLst>
              <a:ext uri="{FF2B5EF4-FFF2-40B4-BE49-F238E27FC236}">
                <a16:creationId xmlns=""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40" name="Marcador de texto 8">
            <a:extLst>
              <a:ext uri="{FF2B5EF4-FFF2-40B4-BE49-F238E27FC236}">
                <a16:creationId xmlns=""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41" name="Marcador de texto 10">
            <a:extLst>
              <a:ext uri="{FF2B5EF4-FFF2-40B4-BE49-F238E27FC236}">
                <a16:creationId xmlns=""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2" name="Marcador de texto 8">
            <a:extLst>
              <a:ext uri="{FF2B5EF4-FFF2-40B4-BE49-F238E27FC236}">
                <a16:creationId xmlns=""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53" name="Marcador de texto 10">
            <a:extLst>
              <a:ext uri="{FF2B5EF4-FFF2-40B4-BE49-F238E27FC236}">
                <a16:creationId xmlns=""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7" name="Marcador de texto 8">
            <a:extLst>
              <a:ext uri="{FF2B5EF4-FFF2-40B4-BE49-F238E27FC236}">
                <a16:creationId xmlns=""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58" name="Marcador de texto 10">
            <a:extLst>
              <a:ext uri="{FF2B5EF4-FFF2-40B4-BE49-F238E27FC236}">
                <a16:creationId xmlns=""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9" name="Marcador de texto 8">
            <a:extLst>
              <a:ext uri="{FF2B5EF4-FFF2-40B4-BE49-F238E27FC236}">
                <a16:creationId xmlns=""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60" name="Marcador de texto 10">
            <a:extLst>
              <a:ext uri="{FF2B5EF4-FFF2-40B4-BE49-F238E27FC236}">
                <a16:creationId xmlns=""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4" name="Título 3">
            <a:extLst>
              <a:ext uri="{FF2B5EF4-FFF2-40B4-BE49-F238E27FC236}">
                <a16:creationId xmlns="" xmlns:a16="http://schemas.microsoft.com/office/drawing/2014/main" id="{1F95F1F7-9083-4904-84DE-45613FFE595C}"/>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6" name="Marcador de pie de página 5">
            <a:extLst>
              <a:ext uri="{FF2B5EF4-FFF2-40B4-BE49-F238E27FC236}">
                <a16:creationId xmlns="" xmlns:a16="http://schemas.microsoft.com/office/drawing/2014/main" id="{FB3D0B9A-C8E8-493F-8E91-FA4BB27406D2}"/>
              </a:ext>
            </a:extLst>
          </p:cNvPr>
          <p:cNvSpPr>
            <a:spLocks noGrp="1"/>
          </p:cNvSpPr>
          <p:nvPr>
            <p:ph type="ftr" sz="quarter" idx="62"/>
          </p:nvPr>
        </p:nvSpPr>
        <p:spPr/>
        <p:txBody>
          <a:bodyPr rtlCol="0"/>
          <a:lstStyle/>
          <a:p>
            <a:pPr rtl="0"/>
            <a:endParaRPr lang="es-ES" noProof="0" dirty="0"/>
          </a:p>
        </p:txBody>
      </p:sp>
      <p:sp>
        <p:nvSpPr>
          <p:cNvPr id="7" name="Marcador de posición de número de diapositiva 6">
            <a:extLst>
              <a:ext uri="{FF2B5EF4-FFF2-40B4-BE49-F238E27FC236}">
                <a16:creationId xmlns=""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7" name="Marcador de texto 4">
            <a:extLst>
              <a:ext uri="{FF2B5EF4-FFF2-40B4-BE49-F238E27FC236}">
                <a16:creationId xmlns=""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pic>
        <p:nvPicPr>
          <p:cNvPr id="50" name="Imagen 49">
            <a:extLst>
              <a:ext uri="{FF2B5EF4-FFF2-40B4-BE49-F238E27FC236}">
                <a16:creationId xmlns=""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Encabezado de sección con imagen">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11" name="Forma libre: Forma 10">
            <a:extLst>
              <a:ext uri="{FF2B5EF4-FFF2-40B4-BE49-F238E27FC236}">
                <a16:creationId xmlns=""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es-ES" noProof="0" dirty="0"/>
              <a:t>Muchas </a:t>
            </a:r>
            <a:br>
              <a:rPr lang="es-ES" noProof="0" dirty="0"/>
            </a:br>
            <a:r>
              <a:rPr lang="es-ES" noProof="0" dirty="0"/>
              <a:t>gracias</a:t>
            </a:r>
          </a:p>
        </p:txBody>
      </p:sp>
      <p:sp>
        <p:nvSpPr>
          <p:cNvPr id="7" name="Marcador de pie de página 6">
            <a:extLst>
              <a:ext uri="{FF2B5EF4-FFF2-40B4-BE49-F238E27FC236}">
                <a16:creationId xmlns=""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rtl="0"/>
            <a:fld id="{B67B645E-C5E5-4727-B977-D372A0AA71D9}" type="slidenum">
              <a:rPr lang="es-ES" noProof="0" smtClean="0"/>
              <a:pPr rtl="0"/>
              <a:t>‹Nº›</a:t>
            </a:fld>
            <a:endParaRPr lang="es-ES" noProof="0" dirty="0"/>
          </a:p>
        </p:txBody>
      </p:sp>
      <p:sp>
        <p:nvSpPr>
          <p:cNvPr id="9" name="Subtítulo 2">
            <a:extLst>
              <a:ext uri="{FF2B5EF4-FFF2-40B4-BE49-F238E27FC236}">
                <a16:creationId xmlns=""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Nombre completo</a:t>
            </a:r>
          </a:p>
        </p:txBody>
      </p:sp>
      <p:sp>
        <p:nvSpPr>
          <p:cNvPr id="12" name="Marcador de texto 4">
            <a:extLst>
              <a:ext uri="{FF2B5EF4-FFF2-40B4-BE49-F238E27FC236}">
                <a16:creationId xmlns=""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Teléfono</a:t>
            </a:r>
          </a:p>
        </p:txBody>
      </p:sp>
      <p:sp>
        <p:nvSpPr>
          <p:cNvPr id="13" name="Marcador de texto 10">
            <a:extLst>
              <a:ext uri="{FF2B5EF4-FFF2-40B4-BE49-F238E27FC236}">
                <a16:creationId xmlns=""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es-ES" noProof="0" dirty="0"/>
              <a:t>Correo electrónico</a:t>
            </a:r>
          </a:p>
        </p:txBody>
      </p:sp>
      <p:sp>
        <p:nvSpPr>
          <p:cNvPr id="15" name="Marcador de texto 15">
            <a:extLst>
              <a:ext uri="{FF2B5EF4-FFF2-40B4-BE49-F238E27FC236}">
                <a16:creationId xmlns=""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es-ES" noProof="0" dirty="0"/>
              <a:t>Sitio web</a:t>
            </a:r>
          </a:p>
        </p:txBody>
      </p:sp>
      <p:pic>
        <p:nvPicPr>
          <p:cNvPr id="17" name="Imagen 16">
            <a:extLst>
              <a:ext uri="{FF2B5EF4-FFF2-40B4-BE49-F238E27FC236}">
                <a16:creationId xmlns=""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orma libre: Forma 10">
            <a:extLst>
              <a:ext uri="{FF2B5EF4-FFF2-40B4-BE49-F238E27FC236}">
                <a16:creationId xmlns=""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 name="Título 1">
            <a:extLst>
              <a:ext uri="{FF2B5EF4-FFF2-40B4-BE49-F238E27FC236}">
                <a16:creationId xmlns=""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smtClean="0"/>
              <a:t>Haga clic para modificar el estilo de título del patrón</a:t>
            </a:r>
            <a:endParaRPr lang="es-ES" noProof="0" dirty="0"/>
          </a:p>
        </p:txBody>
      </p:sp>
      <p:sp>
        <p:nvSpPr>
          <p:cNvPr id="3" name="Subtítulo 2">
            <a:extLst>
              <a:ext uri="{FF2B5EF4-FFF2-40B4-BE49-F238E27FC236}">
                <a16:creationId xmlns=""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orma libre: Forma 11">
            <a:extLst>
              <a:ext uri="{FF2B5EF4-FFF2-40B4-BE49-F238E27FC236}">
                <a16:creationId xmlns=""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smtClean="0"/>
              <a:t>Haga clic para modificar el estilo de título del patrón</a:t>
            </a:r>
            <a:endParaRPr lang="es-ES" noProof="0" dirty="0"/>
          </a:p>
        </p:txBody>
      </p:sp>
      <p:sp>
        <p:nvSpPr>
          <p:cNvPr id="3" name="Subtítulo 2">
            <a:extLst>
              <a:ext uri="{FF2B5EF4-FFF2-40B4-BE49-F238E27FC236}">
                <a16:creationId xmlns=""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
        <p:nvSpPr>
          <p:cNvPr id="9" name="Marcador de posición de imagen 8">
            <a:extLst>
              <a:ext uri="{FF2B5EF4-FFF2-40B4-BE49-F238E27FC236}">
                <a16:creationId xmlns=""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es-ES" noProof="0" dirty="0"/>
              <a:t>Inserte o arrastre y coloque su foto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 name="Título 1">
            <a:extLst>
              <a:ext uri="{FF2B5EF4-FFF2-40B4-BE49-F238E27FC236}">
                <a16:creationId xmlns=""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smtClean="0"/>
              <a:t>Haga clic para modificar el estilo de título del patrón</a:t>
            </a:r>
            <a:endParaRPr lang="es-ES" noProof="0" dirty="0"/>
          </a:p>
        </p:txBody>
      </p:sp>
      <p:sp>
        <p:nvSpPr>
          <p:cNvPr id="3" name="Marcador de posición de texto 2">
            <a:extLst>
              <a:ext uri="{FF2B5EF4-FFF2-40B4-BE49-F238E27FC236}">
                <a16:creationId xmlns="" xmlns:a16="http://schemas.microsoft.com/office/drawing/2014/main" id="{EAED843F-E518-4C3A-9F72-BFFB38250F53}"/>
              </a:ext>
            </a:extLst>
          </p:cNvPr>
          <p:cNvSpPr>
            <a:spLocks noGrp="1"/>
          </p:cNvSpPr>
          <p:nvPr>
            <p:ph type="body" idx="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smtClean="0"/>
              <a:t>Haga clic para modificar el estilo de texto del patrón</a:t>
            </a:r>
          </a:p>
        </p:txBody>
      </p:sp>
      <p:sp>
        <p:nvSpPr>
          <p:cNvPr id="7" name="Marcador de pie de página 6">
            <a:extLst>
              <a:ext uri="{FF2B5EF4-FFF2-40B4-BE49-F238E27FC236}">
                <a16:creationId xmlns=""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algn="ctr" rtl="0"/>
            <a:fld id="{B67B645E-C5E5-4727-B977-D372A0AA71D9}" type="slidenum">
              <a:rPr lang="es-ES" noProof="0" smtClean="0"/>
              <a:pPr algn="ctr" rtl="0"/>
              <a:t>‹Nº›</a:t>
            </a:fld>
            <a:endParaRPr lang="es-ES" noProof="0" dirty="0"/>
          </a:p>
        </p:txBody>
      </p:sp>
      <p:sp>
        <p:nvSpPr>
          <p:cNvPr id="12" name="Forma libre: Forma 11">
            <a:extLst>
              <a:ext uri="{FF2B5EF4-FFF2-40B4-BE49-F238E27FC236}">
                <a16:creationId xmlns=""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es-ES" noProof="0" dirty="0"/>
          </a:p>
        </p:txBody>
      </p:sp>
      <p:sp>
        <p:nvSpPr>
          <p:cNvPr id="13" name="Marcador de posición de imagen 12">
            <a:extLst>
              <a:ext uri="{FF2B5EF4-FFF2-40B4-BE49-F238E27FC236}">
                <a16:creationId xmlns=""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es-ES" noProof="0" dirty="0"/>
              <a:t>Inserte o arrastre y coloque su foto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Encabezado de sección con imagen">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11" name="Forma libre: Forma 10">
            <a:extLst>
              <a:ext uri="{FF2B5EF4-FFF2-40B4-BE49-F238E27FC236}">
                <a16:creationId xmlns=""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smtClean="0"/>
              <a:t>Haga clic para modificar el estilo de título del patrón</a:t>
            </a:r>
            <a:endParaRPr lang="es-ES" noProof="0" dirty="0"/>
          </a:p>
        </p:txBody>
      </p:sp>
      <p:sp>
        <p:nvSpPr>
          <p:cNvPr id="3" name="Marcador de posición de texto 2">
            <a:extLst>
              <a:ext uri="{FF2B5EF4-FFF2-40B4-BE49-F238E27FC236}">
                <a16:creationId xmlns="" xmlns:a16="http://schemas.microsoft.com/office/drawing/2014/main" id="{EAED843F-E518-4C3A-9F72-BFFB38250F53}"/>
              </a:ext>
            </a:extLst>
          </p:cNvPr>
          <p:cNvSpPr>
            <a:spLocks noGrp="1"/>
          </p:cNvSpPr>
          <p:nvPr>
            <p:ph type="body" idx="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smtClean="0"/>
              <a:t>Haga clic para modificar el estilo de texto del patrón</a:t>
            </a:r>
          </a:p>
        </p:txBody>
      </p:sp>
      <p:sp>
        <p:nvSpPr>
          <p:cNvPr id="7" name="Marcador de pie de página 6">
            <a:extLst>
              <a:ext uri="{FF2B5EF4-FFF2-40B4-BE49-F238E27FC236}">
                <a16:creationId xmlns=""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algn="ctr" rtl="0"/>
            <a:fld id="{B67B645E-C5E5-4727-B977-D372A0AA71D9}" type="slidenum">
              <a:rPr lang="es-ES" noProof="0" smtClean="0"/>
              <a:pPr algn="ctr" rtl="0"/>
              <a:t>‹Nº›</a:t>
            </a:fld>
            <a:endParaRPr lang="es-ES" noProof="0" dirty="0"/>
          </a:p>
        </p:txBody>
      </p:sp>
      <p:pic>
        <p:nvPicPr>
          <p:cNvPr id="15" name="Imagen 14">
            <a:extLst>
              <a:ext uri="{FF2B5EF4-FFF2-40B4-BE49-F238E27FC236}">
                <a16:creationId xmlns=""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Título 5">
            <a:extLst>
              <a:ext uri="{FF2B5EF4-FFF2-40B4-BE49-F238E27FC236}">
                <a16:creationId xmlns="" xmlns:a16="http://schemas.microsoft.com/office/drawing/2014/main" id="{703B4A2F-5217-4795-8F6B-BFD7CF459B1C}"/>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 xmlns:a16="http://schemas.microsoft.com/office/drawing/2014/main" id="{332C6E1E-0AF9-4CBB-8AF8-AE4DF400FCA8}"/>
              </a:ext>
            </a:extLst>
          </p:cNvPr>
          <p:cNvSpPr>
            <a:spLocks noGrp="1"/>
          </p:cNvSpPr>
          <p:nvPr>
            <p:ph type="ftr" sz="quarter" idx="10"/>
          </p:nvPr>
        </p:nvSpPr>
        <p:spPr/>
        <p:txBody>
          <a:bodyPr rtlCol="0"/>
          <a:lstStyle/>
          <a:p>
            <a:pPr rtl="0"/>
            <a:endParaRPr lang="es-ES" noProof="0" dirty="0"/>
          </a:p>
        </p:txBody>
      </p:sp>
      <p:sp>
        <p:nvSpPr>
          <p:cNvPr id="8" name="Marcador de número de diapositiva 7">
            <a:extLst>
              <a:ext uri="{FF2B5EF4-FFF2-40B4-BE49-F238E27FC236}">
                <a16:creationId xmlns=""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ñetas como iconos de 5X">
    <p:spTree>
      <p:nvGrpSpPr>
        <p:cNvPr id="1" name=""/>
        <p:cNvGrpSpPr/>
        <p:nvPr/>
      </p:nvGrpSpPr>
      <p:grpSpPr>
        <a:xfrm>
          <a:off x="0" y="0"/>
          <a:ext cx="0" cy="0"/>
          <a:chOff x="0" y="0"/>
          <a:chExt cx="0" cy="0"/>
        </a:xfrm>
      </p:grpSpPr>
      <p:sp>
        <p:nvSpPr>
          <p:cNvPr id="275" name="Forma libre: Forma 274">
            <a:extLst>
              <a:ext uri="{FF2B5EF4-FFF2-40B4-BE49-F238E27FC236}">
                <a16:creationId xmlns=""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276" name="Forma libre: Forma 275">
            <a:extLst>
              <a:ext uri="{FF2B5EF4-FFF2-40B4-BE49-F238E27FC236}">
                <a16:creationId xmlns=""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sp>
        <p:nvSpPr>
          <p:cNvPr id="143" name="Forma libre: Forma 142">
            <a:extLst>
              <a:ext uri="{FF2B5EF4-FFF2-40B4-BE49-F238E27FC236}">
                <a16:creationId xmlns=""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163" name="Forma libre: Forma 162">
            <a:extLst>
              <a:ext uri="{FF2B5EF4-FFF2-40B4-BE49-F238E27FC236}">
                <a16:creationId xmlns=""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187" name="Forma libre: Forma 186">
            <a:extLst>
              <a:ext uri="{FF2B5EF4-FFF2-40B4-BE49-F238E27FC236}">
                <a16:creationId xmlns=""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242" name="Forma libre: Forma 241">
            <a:extLst>
              <a:ext uri="{FF2B5EF4-FFF2-40B4-BE49-F238E27FC236}">
                <a16:creationId xmlns=""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dirty="0"/>
          </a:p>
        </p:txBody>
      </p:sp>
      <p:sp>
        <p:nvSpPr>
          <p:cNvPr id="274" name="Forma libre: Forma 273">
            <a:extLst>
              <a:ext uri="{FF2B5EF4-FFF2-40B4-BE49-F238E27FC236}">
                <a16:creationId xmlns=""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rtl="0"/>
            <a:endParaRPr lang="es-ES" noProof="0" dirty="0"/>
          </a:p>
        </p:txBody>
      </p:sp>
      <p:sp>
        <p:nvSpPr>
          <p:cNvPr id="5" name="Marcador de texto 4">
            <a:extLst>
              <a:ext uri="{FF2B5EF4-FFF2-40B4-BE49-F238E27FC236}">
                <a16:creationId xmlns=""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7" name="Marcador de posición de imagen 15">
            <a:extLst>
              <a:ext uri="{FF2B5EF4-FFF2-40B4-BE49-F238E27FC236}">
                <a16:creationId xmlns=""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6" name="Marcador de texto 8">
            <a:extLst>
              <a:ext uri="{FF2B5EF4-FFF2-40B4-BE49-F238E27FC236}">
                <a16:creationId xmlns=""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8" name="Marcador de texto 10">
            <a:extLst>
              <a:ext uri="{FF2B5EF4-FFF2-40B4-BE49-F238E27FC236}">
                <a16:creationId xmlns=""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8" name="Marcador de posición de imagen 15">
            <a:extLst>
              <a:ext uri="{FF2B5EF4-FFF2-40B4-BE49-F238E27FC236}">
                <a16:creationId xmlns=""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9" name="Marcador de texto 8">
            <a:extLst>
              <a:ext uri="{FF2B5EF4-FFF2-40B4-BE49-F238E27FC236}">
                <a16:creationId xmlns=""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0" name="Marcador de texto 10">
            <a:extLst>
              <a:ext uri="{FF2B5EF4-FFF2-40B4-BE49-F238E27FC236}">
                <a16:creationId xmlns=""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9" name="Marcador de posición de imagen 15">
            <a:extLst>
              <a:ext uri="{FF2B5EF4-FFF2-40B4-BE49-F238E27FC236}">
                <a16:creationId xmlns=""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1" name="Marcador de texto 8">
            <a:extLst>
              <a:ext uri="{FF2B5EF4-FFF2-40B4-BE49-F238E27FC236}">
                <a16:creationId xmlns=""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2" name="Marcador de texto 10">
            <a:extLst>
              <a:ext uri="{FF2B5EF4-FFF2-40B4-BE49-F238E27FC236}">
                <a16:creationId xmlns=""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0" name="Marcador de posición de imagen 15">
            <a:extLst>
              <a:ext uri="{FF2B5EF4-FFF2-40B4-BE49-F238E27FC236}">
                <a16:creationId xmlns=""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3" name="Marcador de texto 8">
            <a:extLst>
              <a:ext uri="{FF2B5EF4-FFF2-40B4-BE49-F238E27FC236}">
                <a16:creationId xmlns=""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4" name="Marcador de texto 10">
            <a:extLst>
              <a:ext uri="{FF2B5EF4-FFF2-40B4-BE49-F238E27FC236}">
                <a16:creationId xmlns=""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1" name="Marcador de posición de imagen 15">
            <a:extLst>
              <a:ext uri="{FF2B5EF4-FFF2-40B4-BE49-F238E27FC236}">
                <a16:creationId xmlns=""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5" name="Marcador de texto 8">
            <a:extLst>
              <a:ext uri="{FF2B5EF4-FFF2-40B4-BE49-F238E27FC236}">
                <a16:creationId xmlns=""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6" name="Marcador de texto 10">
            <a:extLst>
              <a:ext uri="{FF2B5EF4-FFF2-40B4-BE49-F238E27FC236}">
                <a16:creationId xmlns=""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7" name="Marcador de pie de página 6">
            <a:extLst>
              <a:ext uri="{FF2B5EF4-FFF2-40B4-BE49-F238E27FC236}">
                <a16:creationId xmlns="" xmlns:a16="http://schemas.microsoft.com/office/drawing/2014/main" id="{69623CB6-6560-48C0-ADDF-15C11E875859}"/>
              </a:ext>
            </a:extLst>
          </p:cNvPr>
          <p:cNvSpPr>
            <a:spLocks noGrp="1"/>
          </p:cNvSpPr>
          <p:nvPr>
            <p:ph type="ftr" sz="quarter" idx="51"/>
          </p:nvPr>
        </p:nvSpPr>
        <p:spPr/>
        <p:txBody>
          <a:bodyPr rtlCol="0"/>
          <a:lstStyle/>
          <a:p>
            <a:pPr rtl="0"/>
            <a:endParaRPr lang="es-ES" noProof="0" dirty="0"/>
          </a:p>
        </p:txBody>
      </p:sp>
      <p:sp>
        <p:nvSpPr>
          <p:cNvPr id="18" name="Marcador de número de diapositiva 17">
            <a:extLst>
              <a:ext uri="{FF2B5EF4-FFF2-40B4-BE49-F238E27FC236}">
                <a16:creationId xmlns=""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9" name="Título 18">
            <a:extLst>
              <a:ext uri="{FF2B5EF4-FFF2-40B4-BE49-F238E27FC236}">
                <a16:creationId xmlns="" xmlns:a16="http://schemas.microsoft.com/office/drawing/2014/main" id="{38C3E6C6-AC4D-4596-8441-DAB1F5F85FC7}"/>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posición de contenido 2">
            <a:extLst>
              <a:ext uri="{FF2B5EF4-FFF2-40B4-BE49-F238E27FC236}">
                <a16:creationId xmlns="" xmlns:a16="http://schemas.microsoft.com/office/drawing/2014/main" id="{A22238F2-C6EC-476F-8371-119AECBA5622}"/>
              </a:ext>
            </a:extLst>
          </p:cNvPr>
          <p:cNvSpPr>
            <a:spLocks noGrp="1"/>
          </p:cNvSpPr>
          <p:nvPr>
            <p:ph sz="half" idx="1"/>
          </p:nvPr>
        </p:nvSpPr>
        <p:spPr>
          <a:xfrm>
            <a:off x="432000" y="1152000"/>
            <a:ext cx="5508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texto 5">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2" name="Título 1">
            <a:extLst>
              <a:ext uri="{FF2B5EF4-FFF2-40B4-BE49-F238E27FC236}">
                <a16:creationId xmlns=""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dirty="0"/>
          </a:p>
        </p:txBody>
      </p:sp>
      <p:sp>
        <p:nvSpPr>
          <p:cNvPr id="8" name="Marcador de pie de página 7">
            <a:extLst>
              <a:ext uri="{FF2B5EF4-FFF2-40B4-BE49-F238E27FC236}">
                <a16:creationId xmlns="" xmlns:a16="http://schemas.microsoft.com/office/drawing/2014/main" id="{80B74888-33BB-4321-ABBD-249FF7900128}"/>
              </a:ext>
            </a:extLst>
          </p:cNvPr>
          <p:cNvSpPr>
            <a:spLocks noGrp="1"/>
          </p:cNvSpPr>
          <p:nvPr>
            <p:ph type="ftr" sz="quarter" idx="13"/>
          </p:nvPr>
        </p:nvSpPr>
        <p:spPr/>
        <p:txBody>
          <a:bodyPr rtlCol="0"/>
          <a:lstStyle/>
          <a:p>
            <a:pPr rtl="0"/>
            <a:endParaRPr lang="es-ES" noProof="0" dirty="0"/>
          </a:p>
        </p:txBody>
      </p:sp>
      <p:sp>
        <p:nvSpPr>
          <p:cNvPr id="9" name="Marcador de número de diapositiva 8">
            <a:extLst>
              <a:ext uri="{FF2B5EF4-FFF2-40B4-BE49-F238E27FC236}">
                <a16:creationId xmlns="" xmlns:a16="http://schemas.microsoft.com/office/drawing/2014/main" id="{F53E52F9-0BF1-4A0A-B070-5CF233041DC4}"/>
              </a:ext>
            </a:extLst>
          </p:cNvPr>
          <p:cNvSpPr>
            <a:spLocks noGrp="1"/>
          </p:cNvSpPr>
          <p:nvPr>
            <p:ph type="sldNum" sz="quarter" idx="14"/>
          </p:nvPr>
        </p:nvSpPr>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a:extLst>
              <a:ext uri="{FF2B5EF4-FFF2-40B4-BE49-F238E27FC236}">
                <a16:creationId xmlns="" xmlns:a16="http://schemas.microsoft.com/office/drawing/2014/main" id="{9322B50D-6A7D-41C6-BA57-613BC231DF36}"/>
              </a:ext>
            </a:extLst>
          </p:cNvPr>
          <p:cNvSpPr>
            <a:spLocks noGrp="1"/>
          </p:cNvSpPr>
          <p:nvPr>
            <p:ph type="body" idx="1"/>
          </p:nvPr>
        </p:nvSpPr>
        <p:spPr>
          <a:xfrm>
            <a:off x="432000" y="1152000"/>
            <a:ext cx="5508000" cy="360000"/>
          </a:xfrm>
        </p:spPr>
        <p:txBody>
          <a:bodyPr rtlCol="0"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posición de contenido 3">
            <a:extLst>
              <a:ext uri="{FF2B5EF4-FFF2-40B4-BE49-F238E27FC236}">
                <a16:creationId xmlns="" xmlns:a16="http://schemas.microsoft.com/office/drawing/2014/main" id="{9FD584DA-F775-47B8-A1D7-6556AD5FCBD2}"/>
              </a:ext>
            </a:extLst>
          </p:cNvPr>
          <p:cNvSpPr>
            <a:spLocks noGrp="1"/>
          </p:cNvSpPr>
          <p:nvPr>
            <p:ph sz="half" idx="2"/>
          </p:nvPr>
        </p:nvSpPr>
        <p:spPr>
          <a:xfrm>
            <a:off x="432000" y="1584000"/>
            <a:ext cx="5508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texto 7">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2" name="Marcador de texto 11">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253200" y="1152525"/>
            <a:ext cx="5508000" cy="358775"/>
          </a:xfrm>
        </p:spPr>
        <p:txBody>
          <a:bodyPr rtlCol="0"/>
          <a:lstStyle>
            <a:lvl1pPr marL="0" indent="0">
              <a:buNone/>
              <a:defRPr sz="2400" b="1">
                <a:solidFill>
                  <a:schemeClr val="accent3">
                    <a:lumMod val="75000"/>
                  </a:schemeClr>
                </a:solidFill>
              </a:defRPr>
            </a:lvl1pPr>
          </a:lstStyle>
          <a:p>
            <a:pPr lvl="0" rtl="0"/>
            <a:r>
              <a:rPr lang="es-ES" noProof="0" smtClean="0"/>
              <a:t>Haga clic para modificar el estilo de texto del patrón</a:t>
            </a:r>
          </a:p>
        </p:txBody>
      </p:sp>
      <p:sp>
        <p:nvSpPr>
          <p:cNvPr id="2" name="Título 1">
            <a:extLst>
              <a:ext uri="{FF2B5EF4-FFF2-40B4-BE49-F238E27FC236}">
                <a16:creationId xmlns=""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 xmlns:a16="http://schemas.microsoft.com/office/drawing/2014/main" id="{21E492D2-A4F7-402D-8D63-336C43272949}"/>
              </a:ext>
            </a:extLst>
          </p:cNvPr>
          <p:cNvSpPr>
            <a:spLocks noGrp="1"/>
          </p:cNvSpPr>
          <p:nvPr>
            <p:ph type="ftr" sz="quarter" idx="14"/>
          </p:nvPr>
        </p:nvSpPr>
        <p:spPr/>
        <p:txBody>
          <a:bodyPr rtlCol="0"/>
          <a:lstStyle/>
          <a:p>
            <a:pPr rtl="0"/>
            <a:endParaRPr lang="es-ES" noProof="0" dirty="0"/>
          </a:p>
        </p:txBody>
      </p:sp>
      <p:sp>
        <p:nvSpPr>
          <p:cNvPr id="10" name="Marcador de número de diapositiva 9">
            <a:extLst>
              <a:ext uri="{FF2B5EF4-FFF2-40B4-BE49-F238E27FC236}">
                <a16:creationId xmlns="" xmlns:a16="http://schemas.microsoft.com/office/drawing/2014/main" id="{59C6AEB5-34C4-41E3-AF24-81740A75559C}"/>
              </a:ext>
            </a:extLst>
          </p:cNvPr>
          <p:cNvSpPr>
            <a:spLocks noGrp="1"/>
          </p:cNvSpPr>
          <p:nvPr>
            <p:ph type="sldNum" sz="quarter" idx="15"/>
          </p:nvPr>
        </p:nvSpPr>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9E2E0109-A852-4B1A-84CE-848A1D64057F}"/>
              </a:ext>
            </a:extLst>
          </p:cNvPr>
          <p:cNvSpPr>
            <a:spLocks noGrp="1"/>
          </p:cNvSpPr>
          <p:nvPr>
            <p:ph type="title"/>
          </p:nvPr>
        </p:nvSpPr>
        <p:spPr/>
        <p:txBody>
          <a:bodyPr rtlCol="0"/>
          <a:lstStyle/>
          <a:p>
            <a:pPr rtl="0"/>
            <a:r>
              <a:rPr lang="es-ES" noProof="0" smtClean="0"/>
              <a:t>Haga clic para modificar el estilo de título del patrón</a:t>
            </a:r>
            <a:endParaRPr lang="es" noProof="0"/>
          </a:p>
        </p:txBody>
      </p:sp>
      <p:sp>
        <p:nvSpPr>
          <p:cNvPr id="5" name="Marcador de pie de página 4">
            <a:extLst>
              <a:ext uri="{FF2B5EF4-FFF2-40B4-BE49-F238E27FC236}">
                <a16:creationId xmlns="" xmlns:a16="http://schemas.microsoft.com/office/drawing/2014/main" id="{99C962B4-1A24-4802-B0E3-A18DD3801538}"/>
              </a:ext>
            </a:extLst>
          </p:cNvPr>
          <p:cNvSpPr>
            <a:spLocks noGrp="1"/>
          </p:cNvSpPr>
          <p:nvPr>
            <p:ph type="ftr" sz="quarter" idx="10"/>
          </p:nvPr>
        </p:nvSpPr>
        <p:spPr/>
        <p:txBody>
          <a:bodyPr rtlCol="0"/>
          <a:lstStyle/>
          <a:p>
            <a:pPr rtl="0"/>
            <a:endParaRPr lang="en-US" noProof="0"/>
          </a:p>
        </p:txBody>
      </p:sp>
      <p:sp>
        <p:nvSpPr>
          <p:cNvPr id="7" name="Marcador de número de diapositiva 6">
            <a:extLst>
              <a:ext uri="{FF2B5EF4-FFF2-40B4-BE49-F238E27FC236}">
                <a16:creationId xmlns="" xmlns:a16="http://schemas.microsoft.com/office/drawing/2014/main" id="{5050B94B-1D31-4C5A-8138-5F7EC4E5AA6B}"/>
              </a:ext>
            </a:extLst>
          </p:cNvPr>
          <p:cNvSpPr>
            <a:spLocks noGrp="1"/>
          </p:cNvSpPr>
          <p:nvPr>
            <p:ph type="sldNum" sz="quarter" idx="11"/>
          </p:nvPr>
        </p:nvSpPr>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C1F9D68-D408-4753-A4A2-75AC2CD42980}"/>
              </a:ext>
            </a:extLst>
          </p:cNvPr>
          <p:cNvSpPr>
            <a:spLocks noGrp="1"/>
          </p:cNvSpPr>
          <p:nvPr>
            <p:ph type="title"/>
          </p:nvPr>
        </p:nvSpPr>
        <p:spPr/>
        <p:txBody>
          <a:bodyPr rtlCol="0"/>
          <a:lstStyle/>
          <a:p>
            <a:pPr rtl="0"/>
            <a:r>
              <a:rPr lang="es-ES" noProof="0" smtClean="0"/>
              <a:t>Haga clic para modificar el estilo de título del patrón</a:t>
            </a:r>
            <a:endParaRPr lang="es" noProof="0"/>
          </a:p>
        </p:txBody>
      </p:sp>
      <p:sp>
        <p:nvSpPr>
          <p:cNvPr id="5" name="Marcador de pie de página 4">
            <a:extLst>
              <a:ext uri="{FF2B5EF4-FFF2-40B4-BE49-F238E27FC236}">
                <a16:creationId xmlns="" xmlns:a16="http://schemas.microsoft.com/office/drawing/2014/main" id="{5D7B0D1A-A27D-4434-9AAE-AAE33E2C5C73}"/>
              </a:ext>
            </a:extLst>
          </p:cNvPr>
          <p:cNvSpPr>
            <a:spLocks noGrp="1"/>
          </p:cNvSpPr>
          <p:nvPr>
            <p:ph type="ftr" sz="quarter" idx="10"/>
          </p:nvPr>
        </p:nvSpPr>
        <p:spPr/>
        <p:txBody>
          <a:bodyPr rtlCol="0"/>
          <a:lstStyle/>
          <a:p>
            <a:pPr rtl="0"/>
            <a:endParaRPr lang="en-US" noProof="0"/>
          </a:p>
        </p:txBody>
      </p:sp>
      <p:sp>
        <p:nvSpPr>
          <p:cNvPr id="6" name="Marcador de posición de número de diapositiva 5">
            <a:extLst>
              <a:ext uri="{FF2B5EF4-FFF2-40B4-BE49-F238E27FC236}">
                <a16:creationId xmlns="" xmlns:a16="http://schemas.microsoft.com/office/drawing/2014/main" id="{E17A8530-3866-411E-B986-53F7E2467FD5}"/>
              </a:ext>
            </a:extLst>
          </p:cNvPr>
          <p:cNvSpPr>
            <a:spLocks noGrp="1"/>
          </p:cNvSpPr>
          <p:nvPr>
            <p:ph type="sldNum" sz="quarter" idx="11"/>
          </p:nvPr>
        </p:nvSpPr>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17" name="Forma libre: Forma 16">
            <a:extLst>
              <a:ext uri="{FF2B5EF4-FFF2-40B4-BE49-F238E27FC236}">
                <a16:creationId xmlns=""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n-US" noProof="0"/>
          </a:p>
        </p:txBody>
      </p:sp>
      <p:sp>
        <p:nvSpPr>
          <p:cNvPr id="13" name="Forma libre: Forma 12">
            <a:extLst>
              <a:ext uri="{FF2B5EF4-FFF2-40B4-BE49-F238E27FC236}">
                <a16:creationId xmlns=""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n-US" noProof="0"/>
          </a:p>
        </p:txBody>
      </p:sp>
      <p:sp>
        <p:nvSpPr>
          <p:cNvPr id="3" name="Marcador de posición de contenido 2">
            <a:extLst>
              <a:ext uri="{FF2B5EF4-FFF2-40B4-BE49-F238E27FC236}">
                <a16:creationId xmlns="" xmlns:a16="http://schemas.microsoft.com/office/drawing/2014/main" id="{87B8423A-8ECB-46CC-AA96-AFD30DF27259}"/>
              </a:ext>
            </a:extLst>
          </p:cNvPr>
          <p:cNvSpPr>
            <a:spLocks noGrp="1"/>
          </p:cNvSpPr>
          <p:nvPr>
            <p:ph idx="1"/>
          </p:nvPr>
        </p:nvSpPr>
        <p:spPr>
          <a:xfrm>
            <a:off x="5181292" y="359999"/>
            <a:ext cx="6579707" cy="5764939"/>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 noProof="0"/>
          </a:p>
        </p:txBody>
      </p:sp>
      <p:sp>
        <p:nvSpPr>
          <p:cNvPr id="4" name="Marcador de posición de texto 3">
            <a:extLst>
              <a:ext uri="{FF2B5EF4-FFF2-40B4-BE49-F238E27FC236}">
                <a16:creationId xmlns="" xmlns:a16="http://schemas.microsoft.com/office/drawing/2014/main" id="{0CA8C527-C631-42AF-94C4-70728E24506E}"/>
              </a:ext>
            </a:extLst>
          </p:cNvPr>
          <p:cNvSpPr>
            <a:spLocks noGrp="1"/>
          </p:cNvSpPr>
          <p:nvPr>
            <p:ph type="body" sz="half" idx="2"/>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10" name="Título 9">
            <a:extLst>
              <a:ext uri="{FF2B5EF4-FFF2-40B4-BE49-F238E27FC236}">
                <a16:creationId xmlns="" xmlns:a16="http://schemas.microsoft.com/office/drawing/2014/main" id="{7674D4AD-4133-4DB9-B1FD-CF7D8D1B5034}"/>
              </a:ext>
            </a:extLst>
          </p:cNvPr>
          <p:cNvSpPr>
            <a:spLocks noGrp="1"/>
          </p:cNvSpPr>
          <p:nvPr>
            <p:ph type="title"/>
          </p:nvPr>
        </p:nvSpPr>
        <p:spPr>
          <a:xfrm>
            <a:off x="360000" y="359999"/>
            <a:ext cx="4186800" cy="3400227"/>
          </a:xfrm>
        </p:spPr>
        <p:txBody>
          <a:bodyPr rtlCol="0" anchor="b"/>
          <a:lstStyle/>
          <a:p>
            <a:pPr rtl="0"/>
            <a:r>
              <a:rPr lang="es-ES" noProof="0" smtClean="0"/>
              <a:t>Haga clic para modificar el estilo de título del patrón</a:t>
            </a:r>
            <a:endParaRPr lang="es" noProof="0"/>
          </a:p>
        </p:txBody>
      </p:sp>
      <p:sp>
        <p:nvSpPr>
          <p:cNvPr id="2" name="Marcador de pie de página 1">
            <a:extLst>
              <a:ext uri="{FF2B5EF4-FFF2-40B4-BE49-F238E27FC236}">
                <a16:creationId xmlns="" xmlns:a16="http://schemas.microsoft.com/office/drawing/2014/main" id="{AF12DF4A-E965-4E74-8613-208AEAED1F8A}"/>
              </a:ext>
            </a:extLst>
          </p:cNvPr>
          <p:cNvSpPr>
            <a:spLocks noGrp="1"/>
          </p:cNvSpPr>
          <p:nvPr>
            <p:ph type="ftr" sz="quarter" idx="10"/>
          </p:nvPr>
        </p:nvSpPr>
        <p:spPr/>
        <p:txBody>
          <a:bodyPr rtlCol="0"/>
          <a:lstStyle/>
          <a:p>
            <a:pPr rtl="0"/>
            <a:endParaRPr lang="en-US" noProof="0"/>
          </a:p>
        </p:txBody>
      </p:sp>
      <p:sp>
        <p:nvSpPr>
          <p:cNvPr id="5" name="Marcador de número de diapositiva 4">
            <a:extLst>
              <a:ext uri="{FF2B5EF4-FFF2-40B4-BE49-F238E27FC236}">
                <a16:creationId xmlns="" xmlns:a16="http://schemas.microsoft.com/office/drawing/2014/main" id="{41E03D32-E1DA-40B5-B3BC-A1FA9604F55C}"/>
              </a:ext>
            </a:extLst>
          </p:cNvPr>
          <p:cNvSpPr>
            <a:spLocks noGrp="1"/>
          </p:cNvSpPr>
          <p:nvPr>
            <p:ph type="sldNum" sz="quarter" idx="11"/>
          </p:nvPr>
        </p:nvSpPr>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2" name="Forma libre: Forma 11">
            <a:extLst>
              <a:ext uri="{FF2B5EF4-FFF2-40B4-BE49-F238E27FC236}">
                <a16:creationId xmlns=""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n-US" noProof="0"/>
          </a:p>
        </p:txBody>
      </p:sp>
      <p:sp>
        <p:nvSpPr>
          <p:cNvPr id="13" name="Forma libre: Forma 12">
            <a:extLst>
              <a:ext uri="{FF2B5EF4-FFF2-40B4-BE49-F238E27FC236}">
                <a16:creationId xmlns=""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n-US" noProof="0"/>
          </a:p>
        </p:txBody>
      </p:sp>
      <p:sp>
        <p:nvSpPr>
          <p:cNvPr id="3" name="Marcador de posición de imagen 2" descr="Marcador de posición de imagen">
            <a:extLst>
              <a:ext uri="{FF2B5EF4-FFF2-40B4-BE49-F238E27FC236}">
                <a16:creationId xmlns=""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 noProof="0"/>
              <a:t>Inserte o arrastre y coloque su foto</a:t>
            </a:r>
          </a:p>
        </p:txBody>
      </p:sp>
      <p:sp>
        <p:nvSpPr>
          <p:cNvPr id="2" name="Título 1">
            <a:extLst>
              <a:ext uri="{FF2B5EF4-FFF2-40B4-BE49-F238E27FC236}">
                <a16:creationId xmlns=""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a:defRPr sz="3200"/>
            </a:lvl1pPr>
          </a:lstStyle>
          <a:p>
            <a:pPr rtl="0"/>
            <a:r>
              <a:rPr lang="es-ES" noProof="0" smtClean="0"/>
              <a:t>Haga clic para modificar el estilo de título del patrón</a:t>
            </a:r>
            <a:endParaRPr lang="es" noProof="0"/>
          </a:p>
        </p:txBody>
      </p:sp>
      <p:sp>
        <p:nvSpPr>
          <p:cNvPr id="11" name="Marcador de posición de texto 3">
            <a:extLst>
              <a:ext uri="{FF2B5EF4-FFF2-40B4-BE49-F238E27FC236}">
                <a16:creationId xmlns="" xmlns:a16="http://schemas.microsoft.com/office/drawing/2014/main" id="{917DEB87-DE66-4311-84F4-4A1AE244A9D6}"/>
              </a:ext>
            </a:extLst>
          </p:cNvPr>
          <p:cNvSpPr>
            <a:spLocks noGrp="1"/>
          </p:cNvSpPr>
          <p:nvPr>
            <p:ph type="body" sz="half" idx="13"/>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4" name="Marcador de pie de página 3">
            <a:extLst>
              <a:ext uri="{FF2B5EF4-FFF2-40B4-BE49-F238E27FC236}">
                <a16:creationId xmlns="" xmlns:a16="http://schemas.microsoft.com/office/drawing/2014/main" id="{BEF37FB2-C8E4-48B7-AD0B-D7D416D5BA06}"/>
              </a:ext>
            </a:extLst>
          </p:cNvPr>
          <p:cNvSpPr>
            <a:spLocks noGrp="1"/>
          </p:cNvSpPr>
          <p:nvPr>
            <p:ph type="ftr" sz="quarter" idx="14"/>
          </p:nvPr>
        </p:nvSpPr>
        <p:spPr/>
        <p:txBody>
          <a:bodyPr rtlCol="0"/>
          <a:lstStyle/>
          <a:p>
            <a:pPr rtl="0"/>
            <a:endParaRPr lang="en-US" noProof="0"/>
          </a:p>
        </p:txBody>
      </p:sp>
      <p:sp>
        <p:nvSpPr>
          <p:cNvPr id="5" name="Marcador de posición de número de diapositiva 4">
            <a:extLst>
              <a:ext uri="{FF2B5EF4-FFF2-40B4-BE49-F238E27FC236}">
                <a16:creationId xmlns="" xmlns:a16="http://schemas.microsoft.com/office/drawing/2014/main" id="{15922EC6-D3E6-47C7-AA58-7987C644DB64}"/>
              </a:ext>
            </a:extLst>
          </p:cNvPr>
          <p:cNvSpPr>
            <a:spLocks noGrp="1"/>
          </p:cNvSpPr>
          <p:nvPr>
            <p:ph type="sldNum" sz="quarter" idx="15"/>
          </p:nvPr>
        </p:nvSpPr>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1">
    <p:spTree>
      <p:nvGrpSpPr>
        <p:cNvPr id="1" name=""/>
        <p:cNvGrpSpPr/>
        <p:nvPr/>
      </p:nvGrpSpPr>
      <p:grpSpPr>
        <a:xfrm>
          <a:off x="0" y="0"/>
          <a:ext cx="0" cy="0"/>
          <a:chOff x="0" y="0"/>
          <a:chExt cx="0" cy="0"/>
        </a:xfrm>
      </p:grpSpPr>
      <p:sp>
        <p:nvSpPr>
          <p:cNvPr id="23" name="Forma libre: Forma 22">
            <a:extLst>
              <a:ext uri="{FF2B5EF4-FFF2-40B4-BE49-F238E27FC236}">
                <a16:creationId xmlns=""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24" name="Forma libre: Forma 23">
            <a:extLst>
              <a:ext uri="{FF2B5EF4-FFF2-40B4-BE49-F238E27FC236}">
                <a16:creationId xmlns=""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5" name="Forma libre: Forma 24">
            <a:extLst>
              <a:ext uri="{FF2B5EF4-FFF2-40B4-BE49-F238E27FC236}">
                <a16:creationId xmlns=""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20" name="Marcador de posición de imagen 15">
            <a:extLst>
              <a:ext uri="{FF2B5EF4-FFF2-40B4-BE49-F238E27FC236}">
                <a16:creationId xmlns=""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6" name="Marcador de texto 8">
            <a:extLst>
              <a:ext uri="{FF2B5EF4-FFF2-40B4-BE49-F238E27FC236}">
                <a16:creationId xmlns=""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8" name="Marcador de texto 10">
            <a:extLst>
              <a:ext uri="{FF2B5EF4-FFF2-40B4-BE49-F238E27FC236}">
                <a16:creationId xmlns=""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1" name="Marcador de posición de imagen 15">
            <a:extLst>
              <a:ext uri="{FF2B5EF4-FFF2-40B4-BE49-F238E27FC236}">
                <a16:creationId xmlns=""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9" name="Marcador de texto 8">
            <a:extLst>
              <a:ext uri="{FF2B5EF4-FFF2-40B4-BE49-F238E27FC236}">
                <a16:creationId xmlns=""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0" name="Marcador de texto 10">
            <a:extLst>
              <a:ext uri="{FF2B5EF4-FFF2-40B4-BE49-F238E27FC236}">
                <a16:creationId xmlns=""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2" name="Marcador de posición de imagen 15">
            <a:extLst>
              <a:ext uri="{FF2B5EF4-FFF2-40B4-BE49-F238E27FC236}">
                <a16:creationId xmlns=""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1" name="Marcador de texto 8">
            <a:extLst>
              <a:ext uri="{FF2B5EF4-FFF2-40B4-BE49-F238E27FC236}">
                <a16:creationId xmlns=""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2" name="Marcador de texto 10">
            <a:extLst>
              <a:ext uri="{FF2B5EF4-FFF2-40B4-BE49-F238E27FC236}">
                <a16:creationId xmlns=""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4" name="Título 3">
            <a:extLst>
              <a:ext uri="{FF2B5EF4-FFF2-40B4-BE49-F238E27FC236}">
                <a16:creationId xmlns="" xmlns:a16="http://schemas.microsoft.com/office/drawing/2014/main" id="{1B6D07DD-F1C7-4A36-AF98-6B5500A11EC4}"/>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 xmlns:a16="http://schemas.microsoft.com/office/drawing/2014/main" id="{D25C17B0-42A8-446A-BBCA-2ED0DE1F70E1}"/>
              </a:ext>
            </a:extLst>
          </p:cNvPr>
          <p:cNvSpPr>
            <a:spLocks noGrp="1"/>
          </p:cNvSpPr>
          <p:nvPr>
            <p:ph type="ftr" sz="quarter" idx="50"/>
          </p:nvPr>
        </p:nvSpPr>
        <p:spPr/>
        <p:txBody>
          <a:bodyPr rtlCol="0"/>
          <a:lstStyle/>
          <a:p>
            <a:pPr rtl="0"/>
            <a:endParaRPr lang="es-ES" noProof="0" dirty="0"/>
          </a:p>
        </p:txBody>
      </p:sp>
      <p:sp>
        <p:nvSpPr>
          <p:cNvPr id="13" name="Marcador de número de diapositiva 12">
            <a:extLst>
              <a:ext uri="{FF2B5EF4-FFF2-40B4-BE49-F238E27FC236}">
                <a16:creationId xmlns=""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6" name="Marcador de texto 4">
            <a:extLst>
              <a:ext uri="{FF2B5EF4-FFF2-40B4-BE49-F238E27FC236}">
                <a16:creationId xmlns=""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2">
    <p:bg>
      <p:bgPr>
        <a:solidFill>
          <a:schemeClr val="bg1">
            <a:lumMod val="95000"/>
          </a:schemeClr>
        </a:solidFill>
        <a:effectLst/>
      </p:bgPr>
    </p:bg>
    <p:spTree>
      <p:nvGrpSpPr>
        <p:cNvPr id="1" name=""/>
        <p:cNvGrpSpPr/>
        <p:nvPr/>
      </p:nvGrpSpPr>
      <p:grpSpPr>
        <a:xfrm>
          <a:off x="0" y="0"/>
          <a:ext cx="0" cy="0"/>
          <a:chOff x="0" y="0"/>
          <a:chExt cx="0" cy="0"/>
        </a:xfrm>
      </p:grpSpPr>
      <p:sp>
        <p:nvSpPr>
          <p:cNvPr id="43" name="Forma libre: Forma 42">
            <a:extLst>
              <a:ext uri="{FF2B5EF4-FFF2-40B4-BE49-F238E27FC236}">
                <a16:creationId xmlns=""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21" name="Marcador de texto 10">
            <a:extLst>
              <a:ext uri="{FF2B5EF4-FFF2-40B4-BE49-F238E27FC236}">
                <a16:creationId xmlns=""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9" name="Forma libre: Forma 28">
            <a:extLst>
              <a:ext uri="{FF2B5EF4-FFF2-40B4-BE49-F238E27FC236}">
                <a16:creationId xmlns=""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30" name="Forma libre: Forma 29">
            <a:extLst>
              <a:ext uri="{FF2B5EF4-FFF2-40B4-BE49-F238E27FC236}">
                <a16:creationId xmlns=""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37" name="Forma libre: Forma 36">
            <a:extLst>
              <a:ext uri="{FF2B5EF4-FFF2-40B4-BE49-F238E27FC236}">
                <a16:creationId xmlns=""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34" name="Marcador de posición de imagen 15">
            <a:extLst>
              <a:ext uri="{FF2B5EF4-FFF2-40B4-BE49-F238E27FC236}">
                <a16:creationId xmlns=""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6" name="Marcador de texto 8">
            <a:extLst>
              <a:ext uri="{FF2B5EF4-FFF2-40B4-BE49-F238E27FC236}">
                <a16:creationId xmlns=""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7" name="Marcador de texto 10">
            <a:extLst>
              <a:ext uri="{FF2B5EF4-FFF2-40B4-BE49-F238E27FC236}">
                <a16:creationId xmlns=""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5" name="Marcador de posición de imagen 15">
            <a:extLst>
              <a:ext uri="{FF2B5EF4-FFF2-40B4-BE49-F238E27FC236}">
                <a16:creationId xmlns=""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8" name="Marcador de texto 8">
            <a:extLst>
              <a:ext uri="{FF2B5EF4-FFF2-40B4-BE49-F238E27FC236}">
                <a16:creationId xmlns=""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9" name="Marcador de texto 10">
            <a:extLst>
              <a:ext uri="{FF2B5EF4-FFF2-40B4-BE49-F238E27FC236}">
                <a16:creationId xmlns=""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6" name="Marcador de posición de imagen 15">
            <a:extLst>
              <a:ext uri="{FF2B5EF4-FFF2-40B4-BE49-F238E27FC236}">
                <a16:creationId xmlns=""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0" name="Marcador de texto 8">
            <a:extLst>
              <a:ext uri="{FF2B5EF4-FFF2-40B4-BE49-F238E27FC236}">
                <a16:creationId xmlns=""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2" name="Títu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3" name="Subtítulo 2">
            <a:extLst>
              <a:ext uri="{FF2B5EF4-FFF2-40B4-BE49-F238E27FC236}">
                <a16:creationId xmlns="" xmlns:a16="http://schemas.microsoft.com/office/drawing/2014/main" id="{C9980B88-3F4A-4688-9ED0-17EF37E62D93}"/>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
        <p:nvSpPr>
          <p:cNvPr id="4" name="Marcador de pie de página 3">
            <a:extLst>
              <a:ext uri="{FF2B5EF4-FFF2-40B4-BE49-F238E27FC236}">
                <a16:creationId xmlns="" xmlns:a16="http://schemas.microsoft.com/office/drawing/2014/main" id="{E6F9B1B6-16AC-4198-91CD-956BF735E11A}"/>
              </a:ext>
            </a:extLst>
          </p:cNvPr>
          <p:cNvSpPr>
            <a:spLocks noGrp="1"/>
          </p:cNvSpPr>
          <p:nvPr>
            <p:ph type="ftr" sz="quarter" idx="49"/>
          </p:nvPr>
        </p:nvSpPr>
        <p:spPr/>
        <p:txBody>
          <a:bodyPr rtlCol="0"/>
          <a:lstStyle/>
          <a:p>
            <a:pPr rtl="0"/>
            <a:endParaRPr lang="es-ES" noProof="0" dirty="0"/>
          </a:p>
        </p:txBody>
      </p:sp>
      <p:sp>
        <p:nvSpPr>
          <p:cNvPr id="6" name="Marcador de número de diapositiva 5">
            <a:extLst>
              <a:ext uri="{FF2B5EF4-FFF2-40B4-BE49-F238E27FC236}">
                <a16:creationId xmlns=""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pic>
        <p:nvPicPr>
          <p:cNvPr id="44" name="Imagen 43">
            <a:extLst>
              <a:ext uri="{FF2B5EF4-FFF2-40B4-BE49-F238E27FC236}">
                <a16:creationId xmlns=""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ñetas como iconos de 4X Opción 1">
    <p:bg>
      <p:bgPr>
        <a:solidFill>
          <a:schemeClr val="bg1">
            <a:lumMod val="95000"/>
          </a:schemeClr>
        </a:solidFill>
        <a:effectLst/>
      </p:bgPr>
    </p:bg>
    <p:spTree>
      <p:nvGrpSpPr>
        <p:cNvPr id="1" name=""/>
        <p:cNvGrpSpPr/>
        <p:nvPr/>
      </p:nvGrpSpPr>
      <p:grpSpPr>
        <a:xfrm>
          <a:off x="0" y="0"/>
          <a:ext cx="0" cy="0"/>
          <a:chOff x="0" y="0"/>
          <a:chExt cx="0" cy="0"/>
        </a:xfrm>
      </p:grpSpPr>
      <p:sp>
        <p:nvSpPr>
          <p:cNvPr id="50" name="Forma libre: Forma 49">
            <a:extLst>
              <a:ext uri="{FF2B5EF4-FFF2-40B4-BE49-F238E27FC236}">
                <a16:creationId xmlns=""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30" name="Forma libre: Forma 29">
            <a:extLst>
              <a:ext uri="{FF2B5EF4-FFF2-40B4-BE49-F238E27FC236}">
                <a16:creationId xmlns=""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39" name="Forma libre: Forma 38">
            <a:extLst>
              <a:ext uri="{FF2B5EF4-FFF2-40B4-BE49-F238E27FC236}">
                <a16:creationId xmlns=""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40" name="Forma libre: Forma 39">
            <a:extLst>
              <a:ext uri="{FF2B5EF4-FFF2-40B4-BE49-F238E27FC236}">
                <a16:creationId xmlns=""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41" name="Forma libre: Forma 40">
            <a:extLst>
              <a:ext uri="{FF2B5EF4-FFF2-40B4-BE49-F238E27FC236}">
                <a16:creationId xmlns=""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dirty="0"/>
          </a:p>
        </p:txBody>
      </p:sp>
      <p:sp>
        <p:nvSpPr>
          <p:cNvPr id="33" name="Marcador de posición de imagen 15">
            <a:extLst>
              <a:ext uri="{FF2B5EF4-FFF2-40B4-BE49-F238E27FC236}">
                <a16:creationId xmlns=""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6" name="Marcador de texto 8">
            <a:extLst>
              <a:ext uri="{FF2B5EF4-FFF2-40B4-BE49-F238E27FC236}">
                <a16:creationId xmlns=""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7" name="Marcador de texto 10">
            <a:extLst>
              <a:ext uri="{FF2B5EF4-FFF2-40B4-BE49-F238E27FC236}">
                <a16:creationId xmlns=""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4" name="Marcador de posición de imagen 15">
            <a:extLst>
              <a:ext uri="{FF2B5EF4-FFF2-40B4-BE49-F238E27FC236}">
                <a16:creationId xmlns=""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8" name="Marcador de texto 8">
            <a:extLst>
              <a:ext uri="{FF2B5EF4-FFF2-40B4-BE49-F238E27FC236}">
                <a16:creationId xmlns=""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2</a:t>
            </a:r>
          </a:p>
        </p:txBody>
      </p:sp>
      <p:sp>
        <p:nvSpPr>
          <p:cNvPr id="19" name="Marcador de texto 10">
            <a:extLst>
              <a:ext uri="{FF2B5EF4-FFF2-40B4-BE49-F238E27FC236}">
                <a16:creationId xmlns=""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7" name="Marcador de posición de imagen 15">
            <a:extLst>
              <a:ext uri="{FF2B5EF4-FFF2-40B4-BE49-F238E27FC236}">
                <a16:creationId xmlns=""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5" name="Marcador de texto 8">
            <a:extLst>
              <a:ext uri="{FF2B5EF4-FFF2-40B4-BE49-F238E27FC236}">
                <a16:creationId xmlns=""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3</a:t>
            </a:r>
          </a:p>
        </p:txBody>
      </p:sp>
      <p:sp>
        <p:nvSpPr>
          <p:cNvPr id="26" name="Marcador de texto 10">
            <a:extLst>
              <a:ext uri="{FF2B5EF4-FFF2-40B4-BE49-F238E27FC236}">
                <a16:creationId xmlns=""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8" name="Marcador de posición de imagen 15">
            <a:extLst>
              <a:ext uri="{FF2B5EF4-FFF2-40B4-BE49-F238E27FC236}">
                <a16:creationId xmlns=""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7" name="Marcador de texto 8">
            <a:extLst>
              <a:ext uri="{FF2B5EF4-FFF2-40B4-BE49-F238E27FC236}">
                <a16:creationId xmlns=""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4</a:t>
            </a:r>
          </a:p>
        </p:txBody>
      </p:sp>
      <p:sp>
        <p:nvSpPr>
          <p:cNvPr id="28" name="Marcador de texto 10">
            <a:extLst>
              <a:ext uri="{FF2B5EF4-FFF2-40B4-BE49-F238E27FC236}">
                <a16:creationId xmlns=""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4" name="Marcador de pie de página 3">
            <a:extLst>
              <a:ext uri="{FF2B5EF4-FFF2-40B4-BE49-F238E27FC236}">
                <a16:creationId xmlns="" xmlns:a16="http://schemas.microsoft.com/office/drawing/2014/main" id="{987C5A92-3AAD-4F33-9F39-62B825B0F02C}"/>
              </a:ext>
            </a:extLst>
          </p:cNvPr>
          <p:cNvSpPr>
            <a:spLocks noGrp="1"/>
          </p:cNvSpPr>
          <p:nvPr>
            <p:ph type="ftr" sz="quarter" idx="55"/>
          </p:nvPr>
        </p:nvSpPr>
        <p:spPr/>
        <p:txBody>
          <a:bodyPr rtlCol="0"/>
          <a:lstStyle/>
          <a:p>
            <a:pPr rtl="0"/>
            <a:endParaRPr lang="es-ES" noProof="0" dirty="0"/>
          </a:p>
        </p:txBody>
      </p:sp>
      <p:sp>
        <p:nvSpPr>
          <p:cNvPr id="6" name="Marcador de número de diapositiva 5">
            <a:extLst>
              <a:ext uri="{FF2B5EF4-FFF2-40B4-BE49-F238E27FC236}">
                <a16:creationId xmlns=""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51" name="Título 1">
            <a:extLst>
              <a:ext uri="{FF2B5EF4-FFF2-40B4-BE49-F238E27FC236}">
                <a16:creationId xmlns=""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52" name="Subtítulo 2">
            <a:extLst>
              <a:ext uri="{FF2B5EF4-FFF2-40B4-BE49-F238E27FC236}">
                <a16:creationId xmlns="" xmlns:a16="http://schemas.microsoft.com/office/drawing/2014/main" id="{3F5D994D-B125-4628-9E39-49308819F25B}"/>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pic>
        <p:nvPicPr>
          <p:cNvPr id="53" name="Imagen 52">
            <a:extLst>
              <a:ext uri="{FF2B5EF4-FFF2-40B4-BE49-F238E27FC236}">
                <a16:creationId xmlns=""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o digital">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orma libre: Forma 19">
            <a:extLst>
              <a:ext uri="{FF2B5EF4-FFF2-40B4-BE49-F238E27FC236}">
                <a16:creationId xmlns=""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1" name="Forma libre: Forma 20">
            <a:extLst>
              <a:ext uri="{FF2B5EF4-FFF2-40B4-BE49-F238E27FC236}">
                <a16:creationId xmlns=""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3" name="Marcador de pie de página 2">
            <a:extLst>
              <a:ext uri="{FF2B5EF4-FFF2-40B4-BE49-F238E27FC236}">
                <a16:creationId xmlns="" xmlns:a16="http://schemas.microsoft.com/office/drawing/2014/main" id="{CB18B5B4-8849-45B8-B629-6EE5A6792169}"/>
              </a:ext>
            </a:extLst>
          </p:cNvPr>
          <p:cNvSpPr>
            <a:spLocks noGrp="1"/>
          </p:cNvSpPr>
          <p:nvPr>
            <p:ph type="ftr" sz="quarter" idx="14"/>
          </p:nvPr>
        </p:nvSpPr>
        <p:spPr/>
        <p:txBody>
          <a:bodyPr rtlCol="0"/>
          <a:lstStyle/>
          <a:p>
            <a:pPr rtl="0"/>
            <a:endParaRPr lang="es-ES" noProof="0" dirty="0"/>
          </a:p>
        </p:txBody>
      </p:sp>
      <p:sp>
        <p:nvSpPr>
          <p:cNvPr id="4" name="Marcador de número de diapositiva 3">
            <a:extLst>
              <a:ext uri="{FF2B5EF4-FFF2-40B4-BE49-F238E27FC236}">
                <a16:creationId xmlns=""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7" name="Título 1">
            <a:extLst>
              <a:ext uri="{FF2B5EF4-FFF2-40B4-BE49-F238E27FC236}">
                <a16:creationId xmlns=""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18" name="Subtítulo 2">
            <a:extLst>
              <a:ext uri="{FF2B5EF4-FFF2-40B4-BE49-F238E27FC236}">
                <a16:creationId xmlns="" xmlns:a16="http://schemas.microsoft.com/office/drawing/2014/main" id="{0345838A-C221-4A96-A471-11032B0E2D0E}"/>
              </a:ext>
            </a:extLst>
          </p:cNvPr>
          <p:cNvSpPr>
            <a:spLocks noGrp="1"/>
          </p:cNvSpPr>
          <p:nvPr>
            <p:ph type="subTitle" idx="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pic>
        <p:nvPicPr>
          <p:cNvPr id="22" name="Imagen 21">
            <a:extLst>
              <a:ext uri="{FF2B5EF4-FFF2-40B4-BE49-F238E27FC236}">
                <a16:creationId xmlns=""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Imagen 30">
            <a:extLst>
              <a:ext uri="{FF2B5EF4-FFF2-40B4-BE49-F238E27FC236}">
                <a16:creationId xmlns=""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Marcador de posición de imagen 10">
            <a:extLst>
              <a:ext uri="{FF2B5EF4-FFF2-40B4-BE49-F238E27FC236}">
                <a16:creationId xmlns=""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Inserte o arrastre y coloque su diseño de la pantalla aquí</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3" name="Marcador de texto 2">
            <a:extLst>
              <a:ext uri="{FF2B5EF4-FFF2-40B4-BE49-F238E27FC236}">
                <a16:creationId xmlns=""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1</a:t>
            </a:r>
          </a:p>
        </p:txBody>
      </p:sp>
      <p:sp>
        <p:nvSpPr>
          <p:cNvPr id="4" name="Marcador de contenido 3">
            <a:extLst>
              <a:ext uri="{FF2B5EF4-FFF2-40B4-BE49-F238E27FC236}">
                <a16:creationId xmlns=""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2" name="Marcador de texto 11">
            <a:extLst>
              <a:ext uri="{FF2B5EF4-FFF2-40B4-BE49-F238E27FC236}">
                <a16:creationId xmlns=""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es-ES" noProof="0" dirty="0"/>
              <a:t>2</a:t>
            </a:r>
          </a:p>
        </p:txBody>
      </p:sp>
      <p:sp>
        <p:nvSpPr>
          <p:cNvPr id="8" name="Marcador de texto 7">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2" name="Título 1">
            <a:extLst>
              <a:ext uri="{FF2B5EF4-FFF2-40B4-BE49-F238E27FC236}">
                <a16:creationId xmlns="" xmlns:a16="http://schemas.microsoft.com/office/drawing/2014/main" id="{D511B9E7-33BC-464B-B75C-73154C197648}"/>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 xmlns:a16="http://schemas.microsoft.com/office/drawing/2014/main" id="{C2C8C3B3-A8FF-408F-9A44-0B71B3E7DB51}"/>
              </a:ext>
            </a:extLst>
          </p:cNvPr>
          <p:cNvSpPr>
            <a:spLocks noGrp="1"/>
          </p:cNvSpPr>
          <p:nvPr>
            <p:ph type="ftr" sz="quarter" idx="18"/>
          </p:nvPr>
        </p:nvSpPr>
        <p:spPr/>
        <p:txBody>
          <a:bodyPr rtlCol="0"/>
          <a:lstStyle/>
          <a:p>
            <a:pPr rtl="0"/>
            <a:endParaRPr lang="es-ES" noProof="0" dirty="0"/>
          </a:p>
        </p:txBody>
      </p:sp>
      <p:sp>
        <p:nvSpPr>
          <p:cNvPr id="13" name="Marcador de texto 4">
            <a:extLst>
              <a:ext uri="{FF2B5EF4-FFF2-40B4-BE49-F238E27FC236}">
                <a16:creationId xmlns=""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0" name="Marcador de número de diapositiva 9">
            <a:extLst>
              <a:ext uri="{FF2B5EF4-FFF2-40B4-BE49-F238E27FC236}">
                <a16:creationId xmlns="" xmlns:a16="http://schemas.microsoft.com/office/drawing/2014/main" id="{9BCDD160-4456-4859-BEAC-1D44AF4DAF99}"/>
              </a:ext>
            </a:extLst>
          </p:cNvPr>
          <p:cNvSpPr>
            <a:spLocks noGrp="1"/>
          </p:cNvSpPr>
          <p:nvPr>
            <p:ph type="sldNum" sz="quarter" idx="21"/>
          </p:nvPr>
        </p:nvSpPr>
        <p:spPr/>
        <p:txBody>
          <a:bodyPr rtlCol="0"/>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21" name="Forma libre: Forma 20">
            <a:extLst>
              <a:ext uri="{FF2B5EF4-FFF2-40B4-BE49-F238E27FC236}">
                <a16:creationId xmlns=""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es-ES" noProof="0" dirty="0"/>
          </a:p>
        </p:txBody>
      </p:sp>
      <p:sp>
        <p:nvSpPr>
          <p:cNvPr id="20" name="Forma libre: Forma 19">
            <a:extLst>
              <a:ext uri="{FF2B5EF4-FFF2-40B4-BE49-F238E27FC236}">
                <a16:creationId xmlns=""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8" name="Marcador de texto 9">
            <a:extLst>
              <a:ext uri="{FF2B5EF4-FFF2-40B4-BE49-F238E27FC236}">
                <a16:creationId xmlns=""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dirty="0"/>
              <a:t>Encabezado de la sección</a:t>
            </a:r>
          </a:p>
        </p:txBody>
      </p:sp>
      <p:sp>
        <p:nvSpPr>
          <p:cNvPr id="9" name="Marcador de texto 9">
            <a:extLst>
              <a:ext uri="{FF2B5EF4-FFF2-40B4-BE49-F238E27FC236}">
                <a16:creationId xmlns=""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dirty="0"/>
              <a:t>Encabezado de sección</a:t>
            </a:r>
          </a:p>
        </p:txBody>
      </p:sp>
      <p:sp>
        <p:nvSpPr>
          <p:cNvPr id="19" name="Forma libre: Forma 18">
            <a:extLst>
              <a:ext uri="{FF2B5EF4-FFF2-40B4-BE49-F238E27FC236}">
                <a16:creationId xmlns=""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pPr rtl="0"/>
            <a:endParaRPr lang="es-ES" noProof="0" dirty="0"/>
          </a:p>
        </p:txBody>
      </p:sp>
      <p:sp>
        <p:nvSpPr>
          <p:cNvPr id="6" name="Marcador de texto 3">
            <a:extLst>
              <a:ext uri="{FF2B5EF4-FFF2-40B4-BE49-F238E27FC236}">
                <a16:creationId xmlns=""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Encabezado de sección</a:t>
            </a:r>
          </a:p>
        </p:txBody>
      </p:sp>
      <p:sp>
        <p:nvSpPr>
          <p:cNvPr id="10" name="Marcador de texto 3">
            <a:extLst>
              <a:ext uri="{FF2B5EF4-FFF2-40B4-BE49-F238E27FC236}">
                <a16:creationId xmlns=""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1</a:t>
            </a:r>
          </a:p>
        </p:txBody>
      </p:sp>
      <p:sp>
        <p:nvSpPr>
          <p:cNvPr id="13" name="Marcador de contenido 3">
            <a:extLst>
              <a:ext uri="{FF2B5EF4-FFF2-40B4-BE49-F238E27FC236}">
                <a16:creationId xmlns=""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11" name="Marcador de texto 9">
            <a:extLst>
              <a:ext uri="{FF2B5EF4-FFF2-40B4-BE49-F238E27FC236}">
                <a16:creationId xmlns=""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es-ES" noProof="0" dirty="0"/>
              <a:t>2</a:t>
            </a:r>
          </a:p>
        </p:txBody>
      </p:sp>
      <p:sp>
        <p:nvSpPr>
          <p:cNvPr id="14" name="Marcador de texto 5">
            <a:extLst>
              <a:ext uri="{FF2B5EF4-FFF2-40B4-BE49-F238E27FC236}">
                <a16:creationId xmlns=""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12" name="Marcador de texto 9">
            <a:extLst>
              <a:ext uri="{FF2B5EF4-FFF2-40B4-BE49-F238E27FC236}">
                <a16:creationId xmlns=""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es-ES" noProof="0" dirty="0"/>
              <a:t>3</a:t>
            </a:r>
          </a:p>
        </p:txBody>
      </p:sp>
      <p:sp>
        <p:nvSpPr>
          <p:cNvPr id="15" name="Marcador de texto 9">
            <a:extLst>
              <a:ext uri="{FF2B5EF4-FFF2-40B4-BE49-F238E27FC236}">
                <a16:creationId xmlns=""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4" name="Título 3">
            <a:extLst>
              <a:ext uri="{FF2B5EF4-FFF2-40B4-BE49-F238E27FC236}">
                <a16:creationId xmlns="" xmlns:a16="http://schemas.microsoft.com/office/drawing/2014/main" id="{F81CA826-63B3-43E6-99A0-25895892FF1D}"/>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 xmlns:a16="http://schemas.microsoft.com/office/drawing/2014/main" id="{D8091642-7CB0-45CD-82C4-9EBAD3FAEA11}"/>
              </a:ext>
            </a:extLst>
          </p:cNvPr>
          <p:cNvSpPr>
            <a:spLocks noGrp="1"/>
          </p:cNvSpPr>
          <p:nvPr>
            <p:ph type="ftr" sz="quarter" idx="35"/>
          </p:nvPr>
        </p:nvSpPr>
        <p:spPr/>
        <p:txBody>
          <a:bodyPr rtlCol="0"/>
          <a:lstStyle/>
          <a:p>
            <a:pPr rtl="0"/>
            <a:endParaRPr lang="es-ES" noProof="0" dirty="0"/>
          </a:p>
        </p:txBody>
      </p:sp>
      <p:sp>
        <p:nvSpPr>
          <p:cNvPr id="17" name="Marcador de número de diapositiva 16">
            <a:extLst>
              <a:ext uri="{FF2B5EF4-FFF2-40B4-BE49-F238E27FC236}">
                <a16:creationId xmlns=""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8" name="Marcador de texto 4">
            <a:extLst>
              <a:ext uri="{FF2B5EF4-FFF2-40B4-BE49-F238E27FC236}">
                <a16:creationId xmlns=""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78" name="Forma libre: Forma 177">
            <a:extLst>
              <a:ext uri="{FF2B5EF4-FFF2-40B4-BE49-F238E27FC236}">
                <a16:creationId xmlns=""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pPr rtl="0"/>
            <a:endParaRPr lang="es-ES" noProof="0" dirty="0"/>
          </a:p>
        </p:txBody>
      </p:sp>
      <p:grpSp>
        <p:nvGrpSpPr>
          <p:cNvPr id="192" name="Grupo 191">
            <a:extLst>
              <a:ext uri="{FF2B5EF4-FFF2-40B4-BE49-F238E27FC236}">
                <a16:creationId xmlns=""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orma libre: Forma 178">
              <a:extLst>
                <a:ext uri="{FF2B5EF4-FFF2-40B4-BE49-F238E27FC236}">
                  <a16:creationId xmlns=""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grpSp>
          <p:nvGrpSpPr>
            <p:cNvPr id="182" name="Grupo 181">
              <a:extLst>
                <a:ext uri="{FF2B5EF4-FFF2-40B4-BE49-F238E27FC236}">
                  <a16:creationId xmlns=""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orma libre: Forma 182">
                <a:extLst>
                  <a:ext uri="{FF2B5EF4-FFF2-40B4-BE49-F238E27FC236}">
                    <a16:creationId xmlns=""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4" name="Forma libre: Forma 183">
                <a:extLst>
                  <a:ext uri="{FF2B5EF4-FFF2-40B4-BE49-F238E27FC236}">
                    <a16:creationId xmlns=""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5" name="Forma libre: Forma 184">
                <a:extLst>
                  <a:ext uri="{FF2B5EF4-FFF2-40B4-BE49-F238E27FC236}">
                    <a16:creationId xmlns=""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6" name="Forma libre: Forma 185">
                <a:extLst>
                  <a:ext uri="{FF2B5EF4-FFF2-40B4-BE49-F238E27FC236}">
                    <a16:creationId xmlns=""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7" name="Forma libre: Forma 186">
                <a:extLst>
                  <a:ext uri="{FF2B5EF4-FFF2-40B4-BE49-F238E27FC236}">
                    <a16:creationId xmlns=""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8" name="Forma libre: Forma 187">
                <a:extLst>
                  <a:ext uri="{FF2B5EF4-FFF2-40B4-BE49-F238E27FC236}">
                    <a16:creationId xmlns=""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9" name="Forma libre: Forma 188">
                <a:extLst>
                  <a:ext uri="{FF2B5EF4-FFF2-40B4-BE49-F238E27FC236}">
                    <a16:creationId xmlns=""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90" name="Forma libre: Forma 189">
                <a:extLst>
                  <a:ext uri="{FF2B5EF4-FFF2-40B4-BE49-F238E27FC236}">
                    <a16:creationId xmlns=""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91" name="Forma libre: Forma 190">
                <a:extLst>
                  <a:ext uri="{FF2B5EF4-FFF2-40B4-BE49-F238E27FC236}">
                    <a16:creationId xmlns=""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6" name="Conector recto 5">
            <a:extLst>
              <a:ext uri="{FF2B5EF4-FFF2-40B4-BE49-F238E27FC236}">
                <a16:creationId xmlns=""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Marcador de texto 5">
            <a:extLst>
              <a:ext uri="{FF2B5EF4-FFF2-40B4-BE49-F238E27FC236}">
                <a16:creationId xmlns=""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0" name="Marcador de texto 5">
            <a:extLst>
              <a:ext uri="{FF2B5EF4-FFF2-40B4-BE49-F238E27FC236}">
                <a16:creationId xmlns=""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1" name="Marcador de texto 5">
            <a:extLst>
              <a:ext uri="{FF2B5EF4-FFF2-40B4-BE49-F238E27FC236}">
                <a16:creationId xmlns=""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2" name="Marcador de texto 5">
            <a:extLst>
              <a:ext uri="{FF2B5EF4-FFF2-40B4-BE49-F238E27FC236}">
                <a16:creationId xmlns=""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4" name="Título 3">
            <a:extLst>
              <a:ext uri="{FF2B5EF4-FFF2-40B4-BE49-F238E27FC236}">
                <a16:creationId xmlns=""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dirty="0"/>
          </a:p>
        </p:txBody>
      </p:sp>
      <p:sp>
        <p:nvSpPr>
          <p:cNvPr id="5" name="Marcador de pie de página 4">
            <a:extLst>
              <a:ext uri="{FF2B5EF4-FFF2-40B4-BE49-F238E27FC236}">
                <a16:creationId xmlns="" xmlns:a16="http://schemas.microsoft.com/office/drawing/2014/main" id="{0427A446-62BF-4F99-BF28-8B764B71F115}"/>
              </a:ext>
            </a:extLst>
          </p:cNvPr>
          <p:cNvSpPr>
            <a:spLocks noGrp="1"/>
          </p:cNvSpPr>
          <p:nvPr>
            <p:ph type="ftr" sz="quarter" idx="18"/>
          </p:nvPr>
        </p:nvSpPr>
        <p:spPr/>
        <p:txBody>
          <a:bodyPr rtlCol="0"/>
          <a:lstStyle/>
          <a:p>
            <a:pPr rtl="0"/>
            <a:endParaRPr lang="es-ES" noProof="0" dirty="0"/>
          </a:p>
        </p:txBody>
      </p:sp>
      <p:sp>
        <p:nvSpPr>
          <p:cNvPr id="7" name="Marcador de número de diapositiva 6">
            <a:extLst>
              <a:ext uri="{FF2B5EF4-FFF2-40B4-BE49-F238E27FC236}">
                <a16:creationId xmlns=""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es-ES" noProof="0" dirty="0"/>
              <a:t>Haga clic para modificar el estilo de título del patrón</a:t>
            </a:r>
          </a:p>
        </p:txBody>
      </p:sp>
      <p:sp>
        <p:nvSpPr>
          <p:cNvPr id="3" name="Marcador de posición de texto 2">
            <a:extLst>
              <a:ext uri="{FF2B5EF4-FFF2-40B4-BE49-F238E27FC236}">
                <a16:creationId xmlns=""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es-ES" noProof="0" dirty="0"/>
          </a:p>
        </p:txBody>
      </p:sp>
      <p:pic>
        <p:nvPicPr>
          <p:cNvPr id="12" name="Imagen 11">
            <a:extLst>
              <a:ext uri="{FF2B5EF4-FFF2-40B4-BE49-F238E27FC236}">
                <a16:creationId xmlns=""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Marcador de número de diapositiva 3">
            <a:extLst>
              <a:ext uri="{FF2B5EF4-FFF2-40B4-BE49-F238E27FC236}">
                <a16:creationId xmlns=""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50E8F8-CBC6-4A56-A60B-FDBF1E1F1214}"/>
              </a:ext>
            </a:extLst>
          </p:cNvPr>
          <p:cNvSpPr>
            <a:spLocks noGrp="1"/>
          </p:cNvSpPr>
          <p:nvPr>
            <p:ph type="ctrTitle"/>
          </p:nvPr>
        </p:nvSpPr>
        <p:spPr/>
        <p:txBody>
          <a:bodyPr rtlCol="0"/>
          <a:lstStyle/>
          <a:p>
            <a:pPr rtl="0"/>
            <a:r>
              <a:rPr lang="es-ES" dirty="0" smtClean="0"/>
              <a:t>INTRODUCCIÓN AL DERECHO DE ACCESO A LA INFORMACIÓN </a:t>
            </a:r>
            <a:endParaRPr lang="es-ES" dirty="0"/>
          </a:p>
        </p:txBody>
      </p:sp>
      <p:sp>
        <p:nvSpPr>
          <p:cNvPr id="3" name="Subtítulo 2">
            <a:extLst>
              <a:ext uri="{FF2B5EF4-FFF2-40B4-BE49-F238E27FC236}">
                <a16:creationId xmlns="" xmlns:a16="http://schemas.microsoft.com/office/drawing/2014/main" id="{72258620-D380-473B-A288-E14928A16BDB}"/>
              </a:ext>
            </a:extLst>
          </p:cNvPr>
          <p:cNvSpPr>
            <a:spLocks noGrp="1"/>
          </p:cNvSpPr>
          <p:nvPr>
            <p:ph type="subTitle" idx="1"/>
          </p:nvPr>
        </p:nvSpPr>
        <p:spPr/>
        <p:txBody>
          <a:bodyPr rtlCol="0"/>
          <a:lstStyle/>
          <a:p>
            <a:pPr rtl="0"/>
            <a:r>
              <a:rPr lang="es-ES" dirty="0" smtClean="0"/>
              <a:t>Lic. Raquel Hernández </a:t>
            </a:r>
            <a:r>
              <a:rPr lang="es-ES" dirty="0" err="1" smtClean="0"/>
              <a:t>Hernández</a:t>
            </a:r>
            <a:endParaRPr lang="es-ES" dirty="0" smtClean="0"/>
          </a:p>
          <a:p>
            <a:pPr rtl="0"/>
            <a:r>
              <a:rPr lang="es-ES" noProof="1" smtClean="0"/>
              <a:t>Coordinadora de la unidad de Transparencia.</a:t>
            </a:r>
            <a:endParaRPr lang="es-ES" noProof="1"/>
          </a:p>
          <a:p>
            <a:pPr rtl="0"/>
            <a:endParaRPr lang="es-ES" dirty="0"/>
          </a:p>
        </p:txBody>
      </p:sp>
      <p:sp>
        <p:nvSpPr>
          <p:cNvPr id="7" name="Elipse 6" descr="Fondo de logotipo">
            <a:extLst>
              <a:ext uri="{FF2B5EF4-FFF2-40B4-BE49-F238E27FC236}">
                <a16:creationId xmlns="" xmlns:a16="http://schemas.microsoft.com/office/drawing/2014/main" id="{DAE98AA7-EEC8-4349-B75F-8C7B0A80C3F3}"/>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5" name="Marcador de posición de imagen 1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506" r="24506"/>
          <a:stretch>
            <a:fillRect/>
          </a:stretch>
        </p:blip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4" y="2552944"/>
            <a:ext cx="2865013" cy="1591674"/>
          </a:xfrm>
          <a:prstGeom prst="rect">
            <a:avLst/>
          </a:prstGeom>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5"/>
          </p:nvPr>
        </p:nvSpPr>
        <p:spPr/>
        <p:txBody>
          <a:bodyPr/>
          <a:lstStyle/>
          <a:p>
            <a:pPr rtl="0"/>
            <a:fld id="{B67B645E-C5E5-4727-B977-D372A0AA71D9}" type="slidenum">
              <a:rPr lang="es-ES" noProof="0" smtClean="0"/>
              <a:pPr rtl="0"/>
              <a:t>10</a:t>
            </a:fld>
            <a:endParaRPr lang="es-ES" noProof="0" dirty="0"/>
          </a:p>
        </p:txBody>
      </p:sp>
      <p:sp>
        <p:nvSpPr>
          <p:cNvPr id="3" name="Título 2"/>
          <p:cNvSpPr>
            <a:spLocks noGrp="1"/>
          </p:cNvSpPr>
          <p:nvPr>
            <p:ph type="ctrTitle"/>
          </p:nvPr>
        </p:nvSpPr>
        <p:spPr>
          <a:xfrm>
            <a:off x="7578275" y="1776663"/>
            <a:ext cx="3863221" cy="720000"/>
          </a:xfrm>
        </p:spPr>
        <p:txBody>
          <a:bodyPr/>
          <a:lstStyle/>
          <a:p>
            <a:r>
              <a:rPr lang="es-ES" sz="4000" dirty="0"/>
              <a:t>OBLIGACIONES DE </a:t>
            </a:r>
            <a:r>
              <a:rPr lang="es-ES" sz="4000" dirty="0" smtClean="0"/>
              <a:t>TRANSPARENCIA</a:t>
            </a:r>
            <a:endParaRPr lang="es-MX" sz="4000" dirty="0"/>
          </a:p>
        </p:txBody>
      </p:sp>
      <p:sp>
        <p:nvSpPr>
          <p:cNvPr id="4" name="Subtítulo 3"/>
          <p:cNvSpPr>
            <a:spLocks noGrp="1"/>
          </p:cNvSpPr>
          <p:nvPr>
            <p:ph type="subTitle" idx="1"/>
          </p:nvPr>
        </p:nvSpPr>
        <p:spPr>
          <a:xfrm>
            <a:off x="7578274" y="2838628"/>
            <a:ext cx="3863221" cy="1415429"/>
          </a:xfrm>
        </p:spPr>
        <p:txBody>
          <a:bodyPr/>
          <a:lstStyle/>
          <a:p>
            <a:pPr algn="just"/>
            <a:r>
              <a:rPr lang="es-MX" sz="2000" dirty="0"/>
              <a:t>Es la información que los Sujetos Obligados deben poner a disposición de la sociedad sin que medie solicitud alguna.</a:t>
            </a:r>
          </a:p>
          <a:p>
            <a:pPr algn="just"/>
            <a:r>
              <a:rPr lang="es-MX" sz="2000" dirty="0"/>
              <a:t>Las Obligaciones de Transparencia del IMPEPAC se encuentran establecidas en los artículo 51 y 55 fracción I de la Ley de Transparencia y Acceso a la Información Pública del Estado de Morelos.</a:t>
            </a:r>
          </a:p>
          <a:p>
            <a:endParaRPr lang="es-MX" dirty="0"/>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6275"/>
            <a:ext cx="5734672" cy="4459704"/>
          </a:xfrm>
          <a:prstGeom prst="rect">
            <a:avLst/>
          </a:prstGeom>
        </p:spPr>
      </p:pic>
    </p:spTree>
    <p:extLst>
      <p:ext uri="{BB962C8B-B14F-4D97-AF65-F5344CB8AC3E}">
        <p14:creationId xmlns:p14="http://schemas.microsoft.com/office/powerpoint/2010/main" val="313378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508333839"/>
              </p:ext>
            </p:extLst>
          </p:nvPr>
        </p:nvGraphicFramePr>
        <p:xfrm>
          <a:off x="431800" y="1152525"/>
          <a:ext cx="11329988"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p:txBody>
          <a:bodyPr/>
          <a:lstStyle/>
          <a:p>
            <a:r>
              <a:rPr lang="es-MX" dirty="0"/>
              <a:t>OBLIGACIONES DE TRANSPARENCIA</a:t>
            </a:r>
          </a:p>
        </p:txBody>
      </p:sp>
      <p:sp>
        <p:nvSpPr>
          <p:cNvPr id="4" name="Marcador de número de diapositiva 3"/>
          <p:cNvSpPr>
            <a:spLocks noGrp="1"/>
          </p:cNvSpPr>
          <p:nvPr>
            <p:ph type="sldNum" sz="quarter" idx="11"/>
          </p:nvPr>
        </p:nvSpPr>
        <p:spPr/>
        <p:txBody>
          <a:bodyPr/>
          <a:lstStyle/>
          <a:p>
            <a:pPr algn="ctr" rtl="0"/>
            <a:fld id="{B67B645E-C5E5-4727-B977-D372A0AA71D9}" type="slidenum">
              <a:rPr lang="es-ES" noProof="0" smtClean="0"/>
              <a:pPr algn="ctr" rtl="0"/>
              <a:t>11</a:t>
            </a:fld>
            <a:endParaRPr lang="es-ES" noProof="0" dirty="0"/>
          </a:p>
        </p:txBody>
      </p:sp>
    </p:spTree>
    <p:extLst>
      <p:ext uri="{BB962C8B-B14F-4D97-AF65-F5344CB8AC3E}">
        <p14:creationId xmlns:p14="http://schemas.microsoft.com/office/powerpoint/2010/main" val="275328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MX" dirty="0" smtClean="0"/>
              <a:t>Plataforma Nacional de Transparencia</a:t>
            </a:r>
            <a:endParaRPr lang="es-MX" dirty="0"/>
          </a:p>
        </p:txBody>
      </p:sp>
      <p:sp>
        <p:nvSpPr>
          <p:cNvPr id="3" name="Marcador de contenido 2"/>
          <p:cNvSpPr>
            <a:spLocks noGrp="1"/>
          </p:cNvSpPr>
          <p:nvPr>
            <p:ph sz="half" idx="2"/>
          </p:nvPr>
        </p:nvSpPr>
        <p:spPr/>
        <p:txBody>
          <a:bodyPr/>
          <a:lstStyle/>
          <a:p>
            <a:endParaRPr lang="es-MX" dirty="0" smtClean="0"/>
          </a:p>
          <a:p>
            <a:r>
              <a:rPr lang="es-MX" dirty="0" smtClean="0"/>
              <a:t>Mediante el Módulo denominado SIPOT (Sistema de Portales de Obligaciones de Transparencia)</a:t>
            </a:r>
            <a:endParaRPr lang="es-MX" dirty="0"/>
          </a:p>
        </p:txBody>
      </p:sp>
      <p:sp>
        <p:nvSpPr>
          <p:cNvPr id="4" name="Marcador de texto 3"/>
          <p:cNvSpPr>
            <a:spLocks noGrp="1"/>
          </p:cNvSpPr>
          <p:nvPr>
            <p:ph type="body" sz="quarter" idx="12"/>
          </p:nvPr>
        </p:nvSpPr>
        <p:spPr/>
        <p:txBody>
          <a:bodyPr/>
          <a:lstStyle/>
          <a:p>
            <a:endParaRPr lang="es-MX" dirty="0" smtClean="0"/>
          </a:p>
          <a:p>
            <a:r>
              <a:rPr lang="es-MX" dirty="0" smtClean="0"/>
              <a:t>Mediante el </a:t>
            </a:r>
            <a:r>
              <a:rPr lang="es-MX" dirty="0" err="1" smtClean="0"/>
              <a:t>micrositio</a:t>
            </a:r>
            <a:r>
              <a:rPr lang="es-MX" dirty="0" smtClean="0"/>
              <a:t> denominado POT (Portal de Obligaciones de Transparencia)</a:t>
            </a:r>
            <a:endParaRPr lang="es-MX" dirty="0"/>
          </a:p>
        </p:txBody>
      </p:sp>
      <p:sp>
        <p:nvSpPr>
          <p:cNvPr id="5" name="Marcador de texto 4"/>
          <p:cNvSpPr>
            <a:spLocks noGrp="1"/>
          </p:cNvSpPr>
          <p:nvPr>
            <p:ph type="body" sz="quarter" idx="13"/>
          </p:nvPr>
        </p:nvSpPr>
        <p:spPr/>
        <p:txBody>
          <a:bodyPr/>
          <a:lstStyle/>
          <a:p>
            <a:r>
              <a:rPr lang="es-MX" dirty="0" smtClean="0"/>
              <a:t>Página de internet del IMPEPAC</a:t>
            </a:r>
            <a:endParaRPr lang="es-MX" dirty="0"/>
          </a:p>
        </p:txBody>
      </p:sp>
      <p:sp>
        <p:nvSpPr>
          <p:cNvPr id="6" name="Título 5"/>
          <p:cNvSpPr>
            <a:spLocks noGrp="1"/>
          </p:cNvSpPr>
          <p:nvPr>
            <p:ph type="title"/>
          </p:nvPr>
        </p:nvSpPr>
        <p:spPr/>
        <p:txBody>
          <a:bodyPr/>
          <a:lstStyle/>
          <a:p>
            <a:r>
              <a:rPr lang="es-MX" dirty="0" smtClean="0"/>
              <a:t>Plataformas electrónicas para publicar obligaciones de transparencia</a:t>
            </a:r>
            <a:endParaRPr lang="es-MX" dirty="0"/>
          </a:p>
        </p:txBody>
      </p:sp>
      <p:sp>
        <p:nvSpPr>
          <p:cNvPr id="7" name="Marcador de número de diapositiva 6"/>
          <p:cNvSpPr>
            <a:spLocks noGrp="1"/>
          </p:cNvSpPr>
          <p:nvPr>
            <p:ph type="sldNum" sz="quarter" idx="15"/>
          </p:nvPr>
        </p:nvSpPr>
        <p:spPr/>
        <p:txBody>
          <a:bodyPr/>
          <a:lstStyle/>
          <a:p>
            <a:pPr algn="ctr" rtl="0"/>
            <a:fld id="{B67B645E-C5E5-4727-B977-D372A0AA71D9}" type="slidenum">
              <a:rPr lang="es-ES" noProof="0" smtClean="0"/>
              <a:pPr algn="ctr" rtl="0"/>
              <a:t>12</a:t>
            </a:fld>
            <a:endParaRPr lang="es-ES" noProof="0" dirty="0"/>
          </a:p>
        </p:txBody>
      </p:sp>
      <p:pic>
        <p:nvPicPr>
          <p:cNvPr id="8" name="Imagen 7"/>
          <p:cNvPicPr>
            <a:picLocks noChangeAspect="1"/>
          </p:cNvPicPr>
          <p:nvPr/>
        </p:nvPicPr>
        <p:blipFill>
          <a:blip r:embed="rId2"/>
          <a:stretch>
            <a:fillRect/>
          </a:stretch>
        </p:blipFill>
        <p:spPr>
          <a:xfrm>
            <a:off x="432000" y="2761860"/>
            <a:ext cx="5166367" cy="3315757"/>
          </a:xfrm>
          <a:prstGeom prst="rect">
            <a:avLst/>
          </a:prstGeom>
        </p:spPr>
      </p:pic>
      <p:pic>
        <p:nvPicPr>
          <p:cNvPr id="9" name="Imagen 8"/>
          <p:cNvPicPr>
            <a:picLocks noChangeAspect="1"/>
          </p:cNvPicPr>
          <p:nvPr/>
        </p:nvPicPr>
        <p:blipFill>
          <a:blip r:embed="rId3"/>
          <a:stretch>
            <a:fillRect/>
          </a:stretch>
        </p:blipFill>
        <p:spPr>
          <a:xfrm>
            <a:off x="6186398" y="2761860"/>
            <a:ext cx="5112974" cy="3315757"/>
          </a:xfrm>
          <a:prstGeom prst="rect">
            <a:avLst/>
          </a:prstGeom>
        </p:spPr>
      </p:pic>
    </p:spTree>
    <p:extLst>
      <p:ext uri="{BB962C8B-B14F-4D97-AF65-F5344CB8AC3E}">
        <p14:creationId xmlns:p14="http://schemas.microsoft.com/office/powerpoint/2010/main" val="57482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p:txBody>
          <a:bodyPr/>
          <a:lstStyle/>
          <a:p>
            <a:r>
              <a:rPr lang="es-MX" dirty="0" smtClean="0"/>
              <a:t>Ley General de Transparencia y Acceso a la Información Pública</a:t>
            </a:r>
            <a:endParaRPr lang="es-MX" dirty="0"/>
          </a:p>
        </p:txBody>
      </p:sp>
      <p:sp>
        <p:nvSpPr>
          <p:cNvPr id="2" name="Marcador de contenido 1"/>
          <p:cNvSpPr>
            <a:spLocks noGrp="1"/>
          </p:cNvSpPr>
          <p:nvPr>
            <p:ph sz="half" idx="2"/>
          </p:nvPr>
        </p:nvSpPr>
        <p:spPr/>
        <p:txBody>
          <a:bodyPr/>
          <a:lstStyle/>
          <a:p>
            <a:endParaRPr lang="es-MX" dirty="0" smtClean="0"/>
          </a:p>
          <a:p>
            <a:endParaRPr lang="es-MX" dirty="0" smtClean="0"/>
          </a:p>
          <a:p>
            <a:r>
              <a:rPr lang="es-MX" dirty="0" smtClean="0"/>
              <a:t>Artículo </a:t>
            </a:r>
            <a:r>
              <a:rPr lang="es-MX" dirty="0"/>
              <a:t>58. La información correspondiente a las obligaciones de transparencia deberá actualizarse por lo menos cada tres meses, salvo que en la presente Ley se establezca un plazo diverso. El Sistema Nacional emitirá los criterios para determinar el plazo mínimo que deberá permanecer disponible y accesible la información, atendiendo a las cualidades de la misma. La publicación de la información deberá indicar el sujeto obligado encargado de generarla, así como la fecha de su última actualización. </a:t>
            </a:r>
          </a:p>
        </p:txBody>
      </p:sp>
      <p:sp>
        <p:nvSpPr>
          <p:cNvPr id="6" name="Marcador de texto 5"/>
          <p:cNvSpPr>
            <a:spLocks noGrp="1"/>
          </p:cNvSpPr>
          <p:nvPr>
            <p:ph type="body" sz="quarter" idx="12"/>
          </p:nvPr>
        </p:nvSpPr>
        <p:spPr/>
        <p:txBody>
          <a:bodyPr/>
          <a:lstStyle/>
          <a:p>
            <a:endParaRPr lang="es-MX" dirty="0" smtClean="0"/>
          </a:p>
          <a:p>
            <a:endParaRPr lang="es-MX" dirty="0"/>
          </a:p>
          <a:p>
            <a:r>
              <a:rPr lang="es-MX" dirty="0" smtClean="0"/>
              <a:t>Artículo </a:t>
            </a:r>
            <a:r>
              <a:rPr lang="es-MX" dirty="0"/>
              <a:t>47. La información correspondiente a las obligaciones de transparencia deberá actualizarse por lo menos cada mes, deberá tener soporte material y escrito. </a:t>
            </a:r>
          </a:p>
        </p:txBody>
      </p:sp>
      <p:sp>
        <p:nvSpPr>
          <p:cNvPr id="7" name="Marcador de texto 6"/>
          <p:cNvSpPr>
            <a:spLocks noGrp="1"/>
          </p:cNvSpPr>
          <p:nvPr>
            <p:ph type="body" sz="quarter" idx="13"/>
          </p:nvPr>
        </p:nvSpPr>
        <p:spPr/>
        <p:txBody>
          <a:bodyPr/>
          <a:lstStyle/>
          <a:p>
            <a:r>
              <a:rPr lang="es-MX" dirty="0" smtClean="0"/>
              <a:t>Ley de Transparencia y Acceso a la Información Pública del Estado de Morelos</a:t>
            </a:r>
            <a:endParaRPr lang="es-MX" dirty="0"/>
          </a:p>
        </p:txBody>
      </p:sp>
      <p:sp>
        <p:nvSpPr>
          <p:cNvPr id="3" name="Título 2"/>
          <p:cNvSpPr>
            <a:spLocks noGrp="1"/>
          </p:cNvSpPr>
          <p:nvPr>
            <p:ph type="title"/>
          </p:nvPr>
        </p:nvSpPr>
        <p:spPr/>
        <p:txBody>
          <a:bodyPr/>
          <a:lstStyle/>
          <a:p>
            <a:r>
              <a:rPr lang="es-MX" dirty="0" smtClean="0"/>
              <a:t>Plazos para cumplir con obligaciones de transparencia</a:t>
            </a:r>
            <a:endParaRPr lang="es-MX" dirty="0"/>
          </a:p>
        </p:txBody>
      </p:sp>
      <p:sp>
        <p:nvSpPr>
          <p:cNvPr id="4" name="Marcador de número de diapositiva 3"/>
          <p:cNvSpPr>
            <a:spLocks noGrp="1"/>
          </p:cNvSpPr>
          <p:nvPr>
            <p:ph type="sldNum" sz="quarter" idx="15"/>
          </p:nvPr>
        </p:nvSpPr>
        <p:spPr/>
        <p:txBody>
          <a:bodyPr/>
          <a:lstStyle/>
          <a:p>
            <a:pPr algn="ctr" rtl="0"/>
            <a:fld id="{B67B645E-C5E5-4727-B977-D372A0AA71D9}" type="slidenum">
              <a:rPr lang="es-ES" noProof="0" smtClean="0"/>
              <a:pPr algn="ctr" rtl="0"/>
              <a:t>13</a:t>
            </a:fld>
            <a:endParaRPr lang="es-ES" noProof="0" dirty="0"/>
          </a:p>
        </p:txBody>
      </p:sp>
    </p:spTree>
    <p:extLst>
      <p:ext uri="{BB962C8B-B14F-4D97-AF65-F5344CB8AC3E}">
        <p14:creationId xmlns:p14="http://schemas.microsoft.com/office/powerpoint/2010/main" val="423003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 xmlns:a16="http://schemas.microsoft.com/office/drawing/2014/main" id="{03161DAB-3A3E-48FC-9143-482C63BB1C02}"/>
              </a:ext>
            </a:extLst>
          </p:cNvPr>
          <p:cNvSpPr>
            <a:spLocks noGrp="1"/>
          </p:cNvSpPr>
          <p:nvPr>
            <p:ph idx="13"/>
          </p:nvPr>
        </p:nvSpPr>
        <p:spPr>
          <a:xfrm>
            <a:off x="432000" y="3674372"/>
            <a:ext cx="5904631" cy="2728844"/>
          </a:xfrm>
        </p:spPr>
        <p:txBody>
          <a:bodyPr rtlCol="0"/>
          <a:lstStyle/>
          <a:p>
            <a:pPr lvl="0"/>
            <a:endParaRPr lang="es-MX" dirty="0" smtClean="0"/>
          </a:p>
          <a:p>
            <a:pPr lvl="0"/>
            <a:r>
              <a:rPr lang="es-MX" dirty="0" smtClean="0"/>
              <a:t>Es una petición que cualquier persona puede hacer a los sujetos obligados por las normas en materia de transparencia, para obtener datos que generan, producen, resguardan, obtienen o que por cualquier circunstancia se encuentra dentro de sus archivos</a:t>
            </a:r>
            <a:endParaRPr lang="es-MX" dirty="0"/>
          </a:p>
        </p:txBody>
      </p:sp>
      <p:sp>
        <p:nvSpPr>
          <p:cNvPr id="25" name="Marcador de número de diapositiva 24">
            <a:extLst>
              <a:ext uri="{FF2B5EF4-FFF2-40B4-BE49-F238E27FC236}">
                <a16:creationId xmlns=""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es-ES" smtClean="0"/>
              <a:pPr rtl="0"/>
              <a:t>14</a:t>
            </a:fld>
            <a:endParaRPr lang="es-ES" dirty="0"/>
          </a:p>
        </p:txBody>
      </p:sp>
      <p:sp>
        <p:nvSpPr>
          <p:cNvPr id="3" name="Título 2">
            <a:extLst>
              <a:ext uri="{FF2B5EF4-FFF2-40B4-BE49-F238E27FC236}">
                <a16:creationId xmlns="" xmlns:a16="http://schemas.microsoft.com/office/drawing/2014/main" id="{7A663105-4B92-4F24-9DF6-58BB116E29FA}"/>
              </a:ext>
            </a:extLst>
          </p:cNvPr>
          <p:cNvSpPr>
            <a:spLocks noGrp="1"/>
          </p:cNvSpPr>
          <p:nvPr>
            <p:ph type="ctrTitle"/>
          </p:nvPr>
        </p:nvSpPr>
        <p:spPr bwMode="gray">
          <a:xfrm>
            <a:off x="6753726" y="3751285"/>
            <a:ext cx="4975222" cy="720000"/>
          </a:xfrm>
        </p:spPr>
        <p:txBody>
          <a:bodyPr rtlCol="0"/>
          <a:lstStyle/>
          <a:p>
            <a:pPr rtl="0"/>
            <a:r>
              <a:rPr lang="es-ES" dirty="0" smtClean="0"/>
              <a:t>Solicitude</a:t>
            </a:r>
            <a:r>
              <a:rPr lang="es-ES" dirty="0" smtClean="0"/>
              <a:t>s de información pública</a:t>
            </a:r>
            <a:endParaRPr lang="es-ES" dirty="0"/>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568" b="2568"/>
          <a:stretch>
            <a:fillRect/>
          </a:stretch>
        </p:blipFill>
        <p:spPr/>
      </p:pic>
    </p:spTree>
    <p:extLst>
      <p:ext uri="{BB962C8B-B14F-4D97-AF65-F5344CB8AC3E}">
        <p14:creationId xmlns:p14="http://schemas.microsoft.com/office/powerpoint/2010/main" val="274311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endParaRPr lang="es-MX" dirty="0" smtClean="0"/>
          </a:p>
          <a:p>
            <a:endParaRPr lang="es-MX" sz="2400" dirty="0" smtClean="0"/>
          </a:p>
          <a:p>
            <a:r>
              <a:rPr lang="es-MX" sz="2400" dirty="0" smtClean="0"/>
              <a:t>Cualquier </a:t>
            </a:r>
            <a:r>
              <a:rPr lang="es-MX" sz="2400" dirty="0"/>
              <a:t>persona por sí misma, o a través de su representante, podrá presentar solicitud de acceso a información ante la Unidad de Transparencia, a través de la Plataforma Electrónica correspondiente, en la oficina u oficinas designadas para ello, vía correo electrónico, correo postal, mensajería, telégrafo, verbalmente o cualquier medio aprobado por el Sistema Nacional.</a:t>
            </a:r>
          </a:p>
          <a:p>
            <a:endParaRPr lang="es-MX" dirty="0"/>
          </a:p>
        </p:txBody>
      </p:sp>
      <p:sp>
        <p:nvSpPr>
          <p:cNvPr id="3" name="Título 2"/>
          <p:cNvSpPr>
            <a:spLocks noGrp="1"/>
          </p:cNvSpPr>
          <p:nvPr>
            <p:ph type="title"/>
          </p:nvPr>
        </p:nvSpPr>
        <p:spPr/>
        <p:txBody>
          <a:bodyPr/>
          <a:lstStyle/>
          <a:p>
            <a:r>
              <a:rPr lang="es-MX" dirty="0" smtClean="0"/>
              <a:t>¿Quién puede presentar una solicitud de información?</a:t>
            </a:r>
            <a:endParaRPr lang="es-MX" dirty="0"/>
          </a:p>
        </p:txBody>
      </p:sp>
      <p:sp>
        <p:nvSpPr>
          <p:cNvPr id="4" name="Marcador de número de diapositiva 3"/>
          <p:cNvSpPr>
            <a:spLocks noGrp="1"/>
          </p:cNvSpPr>
          <p:nvPr>
            <p:ph type="sldNum" sz="quarter" idx="11"/>
          </p:nvPr>
        </p:nvSpPr>
        <p:spPr/>
        <p:txBody>
          <a:bodyPr/>
          <a:lstStyle/>
          <a:p>
            <a:pPr algn="ctr" rtl="0"/>
            <a:fld id="{B67B645E-C5E5-4727-B977-D372A0AA71D9}" type="slidenum">
              <a:rPr lang="es-ES" noProof="0" smtClean="0"/>
              <a:pPr algn="ctr" rtl="0"/>
              <a:t>15</a:t>
            </a:fld>
            <a:endParaRPr lang="es-ES" noProof="0" dirty="0"/>
          </a:p>
        </p:txBody>
      </p:sp>
    </p:spTree>
    <p:extLst>
      <p:ext uri="{BB962C8B-B14F-4D97-AF65-F5344CB8AC3E}">
        <p14:creationId xmlns:p14="http://schemas.microsoft.com/office/powerpoint/2010/main" val="257812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51783852"/>
              </p:ext>
            </p:extLst>
          </p:nvPr>
        </p:nvGraphicFramePr>
        <p:xfrm>
          <a:off x="431800" y="1152525"/>
          <a:ext cx="11329988" cy="40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p:txBody>
          <a:bodyPr/>
          <a:lstStyle/>
          <a:p>
            <a:r>
              <a:rPr lang="es-MX" dirty="0" smtClean="0"/>
              <a:t>Requisitos para presentar una solicitud de información </a:t>
            </a:r>
            <a:endParaRPr lang="es-MX" dirty="0"/>
          </a:p>
        </p:txBody>
      </p:sp>
      <p:sp>
        <p:nvSpPr>
          <p:cNvPr id="4" name="Marcador de número de diapositiva 3"/>
          <p:cNvSpPr>
            <a:spLocks noGrp="1"/>
          </p:cNvSpPr>
          <p:nvPr>
            <p:ph type="sldNum" sz="quarter" idx="11"/>
          </p:nvPr>
        </p:nvSpPr>
        <p:spPr/>
        <p:txBody>
          <a:bodyPr/>
          <a:lstStyle/>
          <a:p>
            <a:pPr algn="ctr" rtl="0"/>
            <a:fld id="{B67B645E-C5E5-4727-B977-D372A0AA71D9}" type="slidenum">
              <a:rPr lang="es-ES" noProof="0" smtClean="0"/>
              <a:pPr algn="ctr" rtl="0"/>
              <a:t>16</a:t>
            </a:fld>
            <a:endParaRPr lang="es-ES" noProof="0" dirty="0"/>
          </a:p>
        </p:txBody>
      </p:sp>
      <p:sp>
        <p:nvSpPr>
          <p:cNvPr id="6" name="CuadroTexto 5"/>
          <p:cNvSpPr txBox="1"/>
          <p:nvPr/>
        </p:nvSpPr>
        <p:spPr>
          <a:xfrm>
            <a:off x="543548" y="5486167"/>
            <a:ext cx="11329400" cy="646331"/>
          </a:xfrm>
          <a:prstGeom prst="rect">
            <a:avLst/>
          </a:prstGeom>
          <a:noFill/>
        </p:spPr>
        <p:txBody>
          <a:bodyPr wrap="square" rtlCol="0">
            <a:spAutoFit/>
          </a:bodyPr>
          <a:lstStyle/>
          <a:p>
            <a:r>
              <a:rPr lang="es-MX" dirty="0" smtClean="0"/>
              <a:t>La información de las fracciones I y IV serán proporcionadas por el solicitante de manera opcional y en ningún caso podrá ser un requisito indispensable para la procedencia de la solicitud.</a:t>
            </a:r>
            <a:endParaRPr lang="es-MX" dirty="0"/>
          </a:p>
        </p:txBody>
      </p:sp>
    </p:spTree>
    <p:extLst>
      <p:ext uri="{BB962C8B-B14F-4D97-AF65-F5344CB8AC3E}">
        <p14:creationId xmlns:p14="http://schemas.microsoft.com/office/powerpoint/2010/main" val="287111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Forma 11" descr="elemento decorativo">
            <a:extLst>
              <a:ext uri="{FF2B5EF4-FFF2-40B4-BE49-F238E27FC236}">
                <a16:creationId xmlns="" xmlns:a16="http://schemas.microsoft.com/office/drawing/2014/main" id="{F17CA28B-0AA7-44A3-A590-F3BC78D90D85}"/>
              </a:ext>
              <a:ext uri="{C183D7F6-B498-43B3-948B-1728B52AA6E4}">
                <adec:decorative xmlns="" xmlns:adec="http://schemas.microsoft.com/office/drawing/2017/decorative" val="1"/>
              </a:ext>
            </a:extLst>
          </p:cNvPr>
          <p:cNvSpPr>
            <a:spLocks noChangeAspect="1"/>
          </p:cNvSpPr>
          <p:nvPr/>
        </p:nvSpPr>
        <p:spPr>
          <a:xfrm>
            <a:off x="436314" y="2033289"/>
            <a:ext cx="959312" cy="946657"/>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dirty="0"/>
          </a:p>
        </p:txBody>
      </p:sp>
      <p:sp>
        <p:nvSpPr>
          <p:cNvPr id="13" name="Forma libre: Forma 12" descr="elemento decorativo">
            <a:extLst>
              <a:ext uri="{FF2B5EF4-FFF2-40B4-BE49-F238E27FC236}">
                <a16:creationId xmlns="" xmlns:a16="http://schemas.microsoft.com/office/drawing/2014/main" id="{2E4FAF5A-0F31-4306-84A7-9FB1C04104AA}"/>
              </a:ext>
              <a:ext uri="{C183D7F6-B498-43B3-948B-1728B52AA6E4}">
                <adec:decorative xmlns="" xmlns:adec="http://schemas.microsoft.com/office/drawing/2017/decorative" val="1"/>
              </a:ext>
            </a:extLst>
          </p:cNvPr>
          <p:cNvSpPr>
            <a:spLocks noChangeAspect="1"/>
          </p:cNvSpPr>
          <p:nvPr/>
        </p:nvSpPr>
        <p:spPr>
          <a:xfrm>
            <a:off x="5727821" y="2033289"/>
            <a:ext cx="931694" cy="946657"/>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dirty="0"/>
          </a:p>
        </p:txBody>
      </p:sp>
      <p:sp>
        <p:nvSpPr>
          <p:cNvPr id="2" name="Marcador de texto 1">
            <a:extLst>
              <a:ext uri="{FF2B5EF4-FFF2-40B4-BE49-F238E27FC236}">
                <a16:creationId xmlns="" xmlns:a16="http://schemas.microsoft.com/office/drawing/2014/main" id="{43E44A62-8E09-4084-9A7E-FFC8FD968392}"/>
              </a:ext>
            </a:extLst>
          </p:cNvPr>
          <p:cNvSpPr>
            <a:spLocks noGrp="1"/>
          </p:cNvSpPr>
          <p:nvPr>
            <p:ph type="body" idx="1"/>
          </p:nvPr>
        </p:nvSpPr>
        <p:spPr/>
        <p:txBody>
          <a:bodyPr rtlCol="0"/>
          <a:lstStyle/>
          <a:p>
            <a:pPr rtl="0"/>
            <a:r>
              <a:rPr lang="es-ES" sz="3200" dirty="0" smtClean="0"/>
              <a:t>Plazo ordinario</a:t>
            </a:r>
            <a:endParaRPr lang="es-ES" sz="3200" dirty="0"/>
          </a:p>
        </p:txBody>
      </p:sp>
      <p:sp>
        <p:nvSpPr>
          <p:cNvPr id="3" name="Marcador de contenido 2">
            <a:extLst>
              <a:ext uri="{FF2B5EF4-FFF2-40B4-BE49-F238E27FC236}">
                <a16:creationId xmlns="" xmlns:a16="http://schemas.microsoft.com/office/drawing/2014/main" id="{3BD119B4-7FE5-43DD-81FB-DA75B8EA4CF1}"/>
              </a:ext>
            </a:extLst>
          </p:cNvPr>
          <p:cNvSpPr>
            <a:spLocks noGrp="1"/>
          </p:cNvSpPr>
          <p:nvPr>
            <p:ph sz="half" idx="2"/>
          </p:nvPr>
        </p:nvSpPr>
        <p:spPr/>
        <p:txBody>
          <a:bodyPr rtlCol="0"/>
          <a:lstStyle/>
          <a:p>
            <a:endParaRPr lang="es-ES" dirty="0" smtClean="0"/>
          </a:p>
          <a:p>
            <a:r>
              <a:rPr lang="es-ES" dirty="0" smtClean="0"/>
              <a:t>En Morelos las solicitudes de </a:t>
            </a:r>
            <a:r>
              <a:rPr lang="es-MX" dirty="0"/>
              <a:t>información deben de ser respondidas dentro de los diez días hábiles siguientes a la recepción de la </a:t>
            </a:r>
            <a:r>
              <a:rPr lang="es-MX" dirty="0" smtClean="0"/>
              <a:t>solicitud</a:t>
            </a:r>
            <a:r>
              <a:rPr lang="es-ES" noProof="1" smtClean="0"/>
              <a:t>.</a:t>
            </a:r>
            <a:endParaRPr lang="es-ES" noProof="1"/>
          </a:p>
          <a:p>
            <a:pPr rtl="0"/>
            <a:endParaRPr lang="es-ES" dirty="0"/>
          </a:p>
        </p:txBody>
      </p:sp>
      <p:sp>
        <p:nvSpPr>
          <p:cNvPr id="6" name="Marcador de texto 5">
            <a:extLst>
              <a:ext uri="{FF2B5EF4-FFF2-40B4-BE49-F238E27FC236}">
                <a16:creationId xmlns="" xmlns:a16="http://schemas.microsoft.com/office/drawing/2014/main" id="{4EC3A6E4-FBBE-4F2E-8B22-4CACF85BE55C}"/>
              </a:ext>
            </a:extLst>
          </p:cNvPr>
          <p:cNvSpPr>
            <a:spLocks noGrp="1"/>
          </p:cNvSpPr>
          <p:nvPr>
            <p:ph type="body" sz="quarter" idx="13"/>
          </p:nvPr>
        </p:nvSpPr>
        <p:spPr>
          <a:xfrm>
            <a:off x="6753359" y="2143124"/>
            <a:ext cx="3754219" cy="1008000"/>
          </a:xfrm>
        </p:spPr>
        <p:txBody>
          <a:bodyPr rtlCol="0"/>
          <a:lstStyle/>
          <a:p>
            <a:pPr rtl="0"/>
            <a:r>
              <a:rPr lang="es-ES" sz="3200" dirty="0" smtClean="0"/>
              <a:t>Ampliación del plazo</a:t>
            </a:r>
            <a:endParaRPr lang="es-ES" sz="3200" dirty="0"/>
          </a:p>
        </p:txBody>
      </p:sp>
      <p:sp>
        <p:nvSpPr>
          <p:cNvPr id="5" name="Marcador de texto 4">
            <a:extLst>
              <a:ext uri="{FF2B5EF4-FFF2-40B4-BE49-F238E27FC236}">
                <a16:creationId xmlns="" xmlns:a16="http://schemas.microsoft.com/office/drawing/2014/main" id="{C1071564-A5F6-4B9F-B28F-E281F154CBF8}"/>
              </a:ext>
            </a:extLst>
          </p:cNvPr>
          <p:cNvSpPr>
            <a:spLocks noGrp="1"/>
          </p:cNvSpPr>
          <p:nvPr>
            <p:ph type="body" sz="quarter" idx="12"/>
          </p:nvPr>
        </p:nvSpPr>
        <p:spPr/>
        <p:txBody>
          <a:bodyPr rtlCol="0"/>
          <a:lstStyle/>
          <a:p>
            <a:pPr rtl="0"/>
            <a:endParaRPr lang="es-ES" noProof="1" smtClean="0"/>
          </a:p>
          <a:p>
            <a:pPr lvl="0"/>
            <a:r>
              <a:rPr lang="es-ES" noProof="1" smtClean="0"/>
              <a:t>La Ley local </a:t>
            </a:r>
            <a:r>
              <a:rPr lang="es-MX" dirty="0"/>
              <a:t>contempla que cuando existan razones fundadas y motivadas se puede ampliar el plazo hasta por diez días adicionales.</a:t>
            </a:r>
            <a:endParaRPr lang="es-MX" dirty="0"/>
          </a:p>
        </p:txBody>
      </p:sp>
      <p:sp>
        <p:nvSpPr>
          <p:cNvPr id="15" name="Título 14">
            <a:extLst>
              <a:ext uri="{FF2B5EF4-FFF2-40B4-BE49-F238E27FC236}">
                <a16:creationId xmlns="" xmlns:a16="http://schemas.microsoft.com/office/drawing/2014/main" id="{3BD665AD-01A1-4FFC-8305-0A6070EA57A8}"/>
              </a:ext>
            </a:extLst>
          </p:cNvPr>
          <p:cNvSpPr>
            <a:spLocks noGrp="1"/>
          </p:cNvSpPr>
          <p:nvPr>
            <p:ph type="title"/>
          </p:nvPr>
        </p:nvSpPr>
        <p:spPr/>
        <p:txBody>
          <a:bodyPr rtlCol="0"/>
          <a:lstStyle/>
          <a:p>
            <a:pPr rtl="0"/>
            <a:r>
              <a:rPr lang="es-ES" dirty="0" smtClean="0"/>
              <a:t>Plazos para dar respuesta a las solicitudes</a:t>
            </a:r>
            <a:endParaRPr lang="es-ES" dirty="0"/>
          </a:p>
        </p:txBody>
      </p:sp>
      <p:sp>
        <p:nvSpPr>
          <p:cNvPr id="26" name="Marcador de número de diapositiva 25">
            <a:extLst>
              <a:ext uri="{FF2B5EF4-FFF2-40B4-BE49-F238E27FC236}">
                <a16:creationId xmlns="" xmlns:a16="http://schemas.microsoft.com/office/drawing/2014/main" id="{96E20BBA-1DCF-4A24-9711-721D9BA30208}"/>
              </a:ext>
            </a:extLst>
          </p:cNvPr>
          <p:cNvSpPr>
            <a:spLocks noGrp="1"/>
          </p:cNvSpPr>
          <p:nvPr>
            <p:ph type="sldNum" sz="quarter" idx="21"/>
          </p:nvPr>
        </p:nvSpPr>
        <p:spPr/>
        <p:txBody>
          <a:bodyPr rtlCol="0"/>
          <a:lstStyle/>
          <a:p>
            <a:pPr algn="ctr" rtl="0"/>
            <a:fld id="{B67B645E-C5E5-4727-B977-D372A0AA71D9}" type="slidenum">
              <a:rPr lang="es-ES" smtClean="0"/>
              <a:pPr algn="ctr" rtl="0"/>
              <a:t>17</a:t>
            </a:fld>
            <a:endParaRPr lang="es-ES" dirty="0"/>
          </a:p>
        </p:txBody>
      </p:sp>
    </p:spTree>
    <p:extLst>
      <p:ext uri="{BB962C8B-B14F-4D97-AF65-F5344CB8AC3E}">
        <p14:creationId xmlns:p14="http://schemas.microsoft.com/office/powerpoint/2010/main" val="229941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14946B59-7B49-4180-9B48-FAC9C2BDF7A4}"/>
              </a:ext>
            </a:extLst>
          </p:cNvPr>
          <p:cNvSpPr>
            <a:spLocks noGrp="1"/>
          </p:cNvSpPr>
          <p:nvPr>
            <p:ph type="sldNum" sz="quarter" idx="15"/>
          </p:nvPr>
        </p:nvSpPr>
        <p:spPr/>
        <p:txBody>
          <a:bodyPr rtlCol="0"/>
          <a:lstStyle/>
          <a:p>
            <a:pPr rtl="0"/>
            <a:fld id="{B67B645E-C5E5-4727-B977-D372A0AA71D9}" type="slidenum">
              <a:rPr lang="es-ES" smtClean="0"/>
              <a:pPr rtl="0"/>
              <a:t>18</a:t>
            </a:fld>
            <a:endParaRPr lang="es-ES" dirty="0"/>
          </a:p>
        </p:txBody>
      </p:sp>
      <p:sp>
        <p:nvSpPr>
          <p:cNvPr id="3" name="Título 2">
            <a:extLst>
              <a:ext uri="{FF2B5EF4-FFF2-40B4-BE49-F238E27FC236}">
                <a16:creationId xmlns="" xmlns:a16="http://schemas.microsoft.com/office/drawing/2014/main" id="{362AC071-0624-430C-AEB0-AD3EBFC1CD1D}"/>
              </a:ext>
            </a:extLst>
          </p:cNvPr>
          <p:cNvSpPr>
            <a:spLocks noGrp="1"/>
          </p:cNvSpPr>
          <p:nvPr>
            <p:ph type="ctrTitle"/>
          </p:nvPr>
        </p:nvSpPr>
        <p:spPr>
          <a:xfrm>
            <a:off x="7578275" y="317457"/>
            <a:ext cx="3863221" cy="1258052"/>
          </a:xfrm>
        </p:spPr>
        <p:txBody>
          <a:bodyPr rtlCol="0"/>
          <a:lstStyle/>
          <a:p>
            <a:pPr rtl="0"/>
            <a:r>
              <a:rPr lang="es-ES" dirty="0" smtClean="0"/>
              <a:t>Transparencia proactiva</a:t>
            </a:r>
            <a:endParaRPr lang="es-ES" dirty="0"/>
          </a:p>
        </p:txBody>
      </p:sp>
      <p:sp>
        <p:nvSpPr>
          <p:cNvPr id="5" name="Marcador de contenido 4">
            <a:extLst>
              <a:ext uri="{FF2B5EF4-FFF2-40B4-BE49-F238E27FC236}">
                <a16:creationId xmlns="" xmlns:a16="http://schemas.microsoft.com/office/drawing/2014/main" id="{5F606456-BEB8-424C-8C7C-E9B311D7C337}"/>
              </a:ext>
            </a:extLst>
          </p:cNvPr>
          <p:cNvSpPr>
            <a:spLocks noGrp="1"/>
          </p:cNvSpPr>
          <p:nvPr>
            <p:ph idx="1"/>
          </p:nvPr>
        </p:nvSpPr>
        <p:spPr>
          <a:xfrm>
            <a:off x="7578276" y="1796716"/>
            <a:ext cx="3863221" cy="3470737"/>
          </a:xfrm>
        </p:spPr>
        <p:txBody>
          <a:bodyPr rtlCol="0"/>
          <a:lstStyle/>
          <a:p>
            <a:pPr algn="l"/>
            <a:r>
              <a:rPr lang="es-MX" sz="1800" dirty="0">
                <a:latin typeface="Arial" panose="020B0604020202020204" pitchFamily="34" charset="0"/>
                <a:ea typeface="Arial Unicode MS"/>
              </a:rPr>
              <a:t>La información que se publique, como resultado de las políticas de transparencia, deberá permitir la generación de conocimiento público útil, para disminuir asimetrías de la información, mejorar los accesos a trámites y servicios, optimizar la toma de decisiones de autoridades o ciudadanos y deberá tener un </a:t>
            </a:r>
            <a:r>
              <a:rPr lang="es-MX" sz="1800" dirty="0"/>
              <a:t>objeto claro enfocado en las necesidades de sectores de la sociedad determinados o determinables</a:t>
            </a:r>
          </a:p>
          <a:p>
            <a:pPr algn="l"/>
            <a:r>
              <a:rPr lang="es-MX" sz="1800" dirty="0"/>
              <a:t>La información publicada por los Sujetos Obligados, en el marco de la política de transparencia proactiva, se difundirá en los medios y formatos que más convengan al público al que va dirigida</a:t>
            </a:r>
            <a:r>
              <a:rPr lang="es-MX" dirty="0"/>
              <a:t>. </a:t>
            </a:r>
            <a:endParaRPr lang="es-MX" dirty="0"/>
          </a:p>
        </p:txBody>
      </p:sp>
      <p:pic>
        <p:nvPicPr>
          <p:cNvPr id="4" name="Imagen 3"/>
          <p:cNvPicPr>
            <a:picLocks noChangeAspect="1"/>
          </p:cNvPicPr>
          <p:nvPr/>
        </p:nvPicPr>
        <p:blipFill>
          <a:blip r:embed="rId3"/>
          <a:stretch>
            <a:fillRect/>
          </a:stretch>
        </p:blipFill>
        <p:spPr>
          <a:xfrm>
            <a:off x="0" y="946483"/>
            <a:ext cx="5710989" cy="4326609"/>
          </a:xfrm>
          <a:prstGeom prst="rect">
            <a:avLst/>
          </a:prstGeom>
        </p:spPr>
      </p:pic>
    </p:spTree>
    <p:extLst>
      <p:ext uri="{BB962C8B-B14F-4D97-AF65-F5344CB8AC3E}">
        <p14:creationId xmlns:p14="http://schemas.microsoft.com/office/powerpoint/2010/main" val="134464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000" y="679784"/>
            <a:ext cx="4793714" cy="1566111"/>
          </a:xfrm>
        </p:spPr>
        <p:txBody>
          <a:bodyPr/>
          <a:lstStyle/>
          <a:p>
            <a:r>
              <a:rPr lang="es-MX" dirty="0" smtClean="0"/>
              <a:t>Transparencia y democracia</a:t>
            </a:r>
            <a:endParaRPr lang="es-MX" dirty="0"/>
          </a:p>
        </p:txBody>
      </p:sp>
      <p:sp>
        <p:nvSpPr>
          <p:cNvPr id="3" name="Marcador de texto 2"/>
          <p:cNvSpPr>
            <a:spLocks noGrp="1"/>
          </p:cNvSpPr>
          <p:nvPr>
            <p:ph type="body" idx="1"/>
          </p:nvPr>
        </p:nvSpPr>
        <p:spPr>
          <a:xfrm>
            <a:off x="504000" y="2582779"/>
            <a:ext cx="4793714" cy="3540821"/>
          </a:xfrm>
        </p:spPr>
        <p:txBody>
          <a:bodyPr/>
          <a:lstStyle/>
          <a:p>
            <a:r>
              <a:rPr lang="es-MX" b="0" cap="none" dirty="0" smtClean="0"/>
              <a:t>Carta democrática interamericana</a:t>
            </a:r>
          </a:p>
          <a:p>
            <a:r>
              <a:rPr lang="es-MX" b="0" cap="none" dirty="0" smtClean="0"/>
              <a:t>Artículo 4</a:t>
            </a:r>
          </a:p>
          <a:p>
            <a:r>
              <a:rPr lang="es-MX" b="0" cap="none" dirty="0" smtClean="0"/>
              <a:t>Son componentes fundamentales del ejercicio de la democracia la transparencia de las actividades gubernamentales, la probidad, la responsabilidad de los gobiernos en la gestión pública, el respeto por los derechos sociales y la libertad de expresión y de prensa.</a:t>
            </a:r>
          </a:p>
          <a:p>
            <a:endParaRPr lang="es-MX" dirty="0"/>
          </a:p>
        </p:txBody>
      </p:sp>
      <p:sp>
        <p:nvSpPr>
          <p:cNvPr id="4" name="Marcador de número de diapositiva 3"/>
          <p:cNvSpPr>
            <a:spLocks noGrp="1"/>
          </p:cNvSpPr>
          <p:nvPr>
            <p:ph type="sldNum" sz="quarter" idx="11"/>
          </p:nvPr>
        </p:nvSpPr>
        <p:spPr/>
        <p:txBody>
          <a:bodyPr/>
          <a:lstStyle/>
          <a:p>
            <a:pPr algn="ctr" rtl="0"/>
            <a:fld id="{B67B645E-C5E5-4727-B977-D372A0AA71D9}" type="slidenum">
              <a:rPr lang="es-ES" noProof="0" smtClean="0"/>
              <a:pPr algn="ctr" rtl="0"/>
              <a:t>19</a:t>
            </a:fld>
            <a:endParaRPr lang="es-ES" noProof="0" dirty="0"/>
          </a:p>
        </p:txBody>
      </p:sp>
      <p:pic>
        <p:nvPicPr>
          <p:cNvPr id="6" name="Marcador de posición de imagen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768" r="20768"/>
          <a:stretch>
            <a:fillRect/>
          </a:stretch>
        </p:blipFill>
        <p:spPr/>
      </p:pic>
    </p:spTree>
    <p:extLst>
      <p:ext uri="{BB962C8B-B14F-4D97-AF65-F5344CB8AC3E}">
        <p14:creationId xmlns:p14="http://schemas.microsoft.com/office/powerpoint/2010/main" val="347314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Forma 8" descr="Fondo de logotipo">
            <a:extLst>
              <a:ext uri="{FF2B5EF4-FFF2-40B4-BE49-F238E27FC236}">
                <a16:creationId xmlns="" xmlns:a16="http://schemas.microsoft.com/office/drawing/2014/main" id="{F4E224D4-CF4C-4EC1-B54B-3738143F639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lt1"/>
              </a:solidFill>
            </a:endParaRPr>
          </a:p>
        </p:txBody>
      </p:sp>
      <p:sp>
        <p:nvSpPr>
          <p:cNvPr id="2" name="Título 1">
            <a:extLst>
              <a:ext uri="{FF2B5EF4-FFF2-40B4-BE49-F238E27FC236}">
                <a16:creationId xmlns="" xmlns:a16="http://schemas.microsoft.com/office/drawing/2014/main" id="{4F50E8F8-CBC6-4A56-A60B-FDBF1E1F1214}"/>
              </a:ext>
            </a:extLst>
          </p:cNvPr>
          <p:cNvSpPr>
            <a:spLocks noGrp="1"/>
          </p:cNvSpPr>
          <p:nvPr>
            <p:ph type="ctrTitle"/>
          </p:nvPr>
        </p:nvSpPr>
        <p:spPr bwMode="gray">
          <a:xfrm>
            <a:off x="5516218" y="3133725"/>
            <a:ext cx="5754032" cy="2078700"/>
          </a:xfrm>
        </p:spPr>
        <p:txBody>
          <a:bodyPr rtlCol="0"/>
          <a:lstStyle/>
          <a:p>
            <a:pPr rtl="0"/>
            <a:r>
              <a:rPr lang="es-ES" sz="4000" dirty="0" smtClean="0"/>
              <a:t>Derecho de acceso a la </a:t>
            </a:r>
            <a:r>
              <a:rPr lang="es-ES" sz="4000" dirty="0" smtClean="0"/>
              <a:t>derecho </a:t>
            </a:r>
            <a:r>
              <a:rPr lang="es-ES" sz="4000" dirty="0" smtClean="0"/>
              <a:t>humano</a:t>
            </a:r>
            <a:endParaRPr lang="es-ES" sz="4000"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93" y="1053491"/>
            <a:ext cx="2218516" cy="1232509"/>
          </a:xfrm>
          <a:prstGeom prst="rect">
            <a:avLst/>
          </a:prstGeom>
        </p:spPr>
      </p:pic>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42726" y="406567"/>
            <a:ext cx="4099187" cy="2078700"/>
          </a:xfrm>
        </p:spPr>
        <p:txBody>
          <a:bodyPr/>
          <a:lstStyle/>
          <a:p>
            <a:r>
              <a:rPr lang="es-MX" dirty="0"/>
              <a:t>Acceso a la información y democracia</a:t>
            </a:r>
          </a:p>
        </p:txBody>
      </p:sp>
      <p:sp>
        <p:nvSpPr>
          <p:cNvPr id="3" name="Subtítulo 2"/>
          <p:cNvSpPr>
            <a:spLocks noGrp="1"/>
          </p:cNvSpPr>
          <p:nvPr>
            <p:ph type="subTitle" idx="1"/>
          </p:nvPr>
        </p:nvSpPr>
        <p:spPr>
          <a:xfrm>
            <a:off x="7523988" y="2695074"/>
            <a:ext cx="4099187" cy="3782288"/>
          </a:xfrm>
        </p:spPr>
        <p:txBody>
          <a:bodyPr/>
          <a:lstStyle/>
          <a:p>
            <a:pPr algn="l"/>
            <a:r>
              <a:rPr lang="es-MX" b="0" cap="none" dirty="0" smtClean="0"/>
              <a:t>La corte interamericana de derechos humanos ha declarado que “el actuar del estado debe encontrarse regido por los principios de publicidad y transparencia en la gestión pública, lo que hace posible que las personas que se encuentran bajo su jurisdicción ejerzan el control democrático de las gestiones estatales, de forma tal que puedan cuestionar, indagar y considerar si se está dando un adecuado cumplimiento de las funciones públicas</a:t>
            </a:r>
          </a:p>
          <a:p>
            <a:endParaRPr lang="es-MX" dirty="0"/>
          </a:p>
        </p:txBody>
      </p:sp>
      <p:pic>
        <p:nvPicPr>
          <p:cNvPr id="7" name="Marcador de posición de imagen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88" b="5688"/>
          <a:stretch>
            <a:fillRect/>
          </a:stretch>
        </p:blipFill>
        <p:spPr/>
      </p:pic>
    </p:spTree>
    <p:extLst>
      <p:ext uri="{BB962C8B-B14F-4D97-AF65-F5344CB8AC3E}">
        <p14:creationId xmlns:p14="http://schemas.microsoft.com/office/powerpoint/2010/main" val="422020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0"/>
          <p:cNvSpPr>
            <a:spLocks noGrp="1"/>
          </p:cNvSpPr>
          <p:nvPr>
            <p:ph type="title"/>
          </p:nvPr>
        </p:nvSpPr>
        <p:spPr>
          <a:xfrm>
            <a:off x="1130774" y="867023"/>
            <a:ext cx="4186799" cy="1632925"/>
          </a:xfrm>
        </p:spPr>
        <p:txBody>
          <a:bodyPr/>
          <a:lstStyle/>
          <a:p>
            <a:r>
              <a:rPr lang="es-MX" dirty="0" smtClean="0"/>
              <a:t>Medidas de apremio</a:t>
            </a:r>
            <a:endParaRPr lang="es-MX" dirty="0"/>
          </a:p>
        </p:txBody>
      </p:sp>
      <p:sp>
        <p:nvSpPr>
          <p:cNvPr id="3" name="Marcador de número de diapositiva 2"/>
          <p:cNvSpPr>
            <a:spLocks noGrp="1"/>
          </p:cNvSpPr>
          <p:nvPr>
            <p:ph type="sldNum" sz="quarter" idx="15"/>
          </p:nvPr>
        </p:nvSpPr>
        <p:spPr/>
        <p:txBody>
          <a:bodyPr/>
          <a:lstStyle/>
          <a:p>
            <a:pPr rtl="0"/>
            <a:fld id="{B67B645E-C5E5-4727-B977-D372A0AA71D9}" type="slidenum">
              <a:rPr lang="es-ES" noProof="0" smtClean="0"/>
              <a:pPr rtl="0"/>
              <a:t>21</a:t>
            </a:fld>
            <a:endParaRPr lang="es-ES" noProof="0" dirty="0"/>
          </a:p>
        </p:txBody>
      </p:sp>
      <p:sp>
        <p:nvSpPr>
          <p:cNvPr id="13" name="Elipse 12"/>
          <p:cNvSpPr/>
          <p:nvPr/>
        </p:nvSpPr>
        <p:spPr>
          <a:xfrm>
            <a:off x="9542583" y="1347507"/>
            <a:ext cx="1406769" cy="1452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lt1"/>
              </a:solidFill>
            </a:endParaRPr>
          </a:p>
        </p:txBody>
      </p:sp>
      <p:pic>
        <p:nvPicPr>
          <p:cNvPr id="27" name="Imagen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2583" y="1347507"/>
            <a:ext cx="1440551" cy="1152441"/>
          </a:xfrm>
          <a:prstGeom prst="rect">
            <a:avLst/>
          </a:prstGeom>
        </p:spPr>
      </p:pic>
      <p:cxnSp>
        <p:nvCxnSpPr>
          <p:cNvPr id="29" name="Conector recto de flecha 28"/>
          <p:cNvCxnSpPr/>
          <p:nvPr/>
        </p:nvCxnSpPr>
        <p:spPr>
          <a:xfrm flipH="1">
            <a:off x="8541610" y="2642179"/>
            <a:ext cx="1064103" cy="41725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647" y="2499948"/>
            <a:ext cx="1266092" cy="1009708"/>
          </a:xfrm>
          <a:prstGeom prst="rect">
            <a:avLst/>
          </a:prstGeom>
        </p:spPr>
      </p:pic>
      <p:sp>
        <p:nvSpPr>
          <p:cNvPr id="34" name="CuadroTexto 33"/>
          <p:cNvSpPr txBox="1"/>
          <p:nvPr/>
        </p:nvSpPr>
        <p:spPr>
          <a:xfrm>
            <a:off x="7291755" y="3509656"/>
            <a:ext cx="1669289" cy="923330"/>
          </a:xfrm>
          <a:prstGeom prst="rect">
            <a:avLst/>
          </a:prstGeom>
          <a:noFill/>
        </p:spPr>
        <p:txBody>
          <a:bodyPr wrap="square" rtlCol="0">
            <a:spAutoFit/>
          </a:bodyPr>
          <a:lstStyle/>
          <a:p>
            <a:pPr algn="ctr"/>
            <a:r>
              <a:rPr lang="es-MX" dirty="0" smtClean="0"/>
              <a:t>Multa de hasta mil quinientas veces la UMA</a:t>
            </a:r>
            <a:endParaRPr lang="es-MX" dirty="0"/>
          </a:p>
        </p:txBody>
      </p:sp>
      <p:pic>
        <p:nvPicPr>
          <p:cNvPr id="35" name="Imagen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738" y="3823779"/>
            <a:ext cx="1194836" cy="952882"/>
          </a:xfrm>
          <a:prstGeom prst="rect">
            <a:avLst/>
          </a:prstGeom>
        </p:spPr>
      </p:pic>
      <p:sp>
        <p:nvSpPr>
          <p:cNvPr id="37" name="CuadroTexto 36"/>
          <p:cNvSpPr txBox="1"/>
          <p:nvPr/>
        </p:nvSpPr>
        <p:spPr>
          <a:xfrm>
            <a:off x="10059659" y="4947881"/>
            <a:ext cx="1669289" cy="646331"/>
          </a:xfrm>
          <a:prstGeom prst="rect">
            <a:avLst/>
          </a:prstGeom>
          <a:noFill/>
        </p:spPr>
        <p:txBody>
          <a:bodyPr wrap="square" rtlCol="0">
            <a:spAutoFit/>
          </a:bodyPr>
          <a:lstStyle/>
          <a:p>
            <a:pPr algn="ctr"/>
            <a:r>
              <a:rPr lang="es-MX" dirty="0" smtClean="0"/>
              <a:t>Amonestación pública</a:t>
            </a:r>
            <a:endParaRPr lang="es-MX" dirty="0"/>
          </a:p>
        </p:txBody>
      </p:sp>
      <p:cxnSp>
        <p:nvCxnSpPr>
          <p:cNvPr id="39" name="Conector recto de flecha 38"/>
          <p:cNvCxnSpPr/>
          <p:nvPr/>
        </p:nvCxnSpPr>
        <p:spPr>
          <a:xfrm>
            <a:off x="10487608" y="2948473"/>
            <a:ext cx="238548" cy="749868"/>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867508" y="3059431"/>
            <a:ext cx="5322277" cy="2554545"/>
          </a:xfrm>
          <a:prstGeom prst="rect">
            <a:avLst/>
          </a:prstGeom>
          <a:noFill/>
        </p:spPr>
        <p:txBody>
          <a:bodyPr wrap="square" rtlCol="0">
            <a:spAutoFit/>
          </a:bodyPr>
          <a:lstStyle/>
          <a:p>
            <a:r>
              <a:rPr lang="es-MX" sz="2000" dirty="0"/>
              <a:t>Las Autoridades garantes, en sus respectivos ámbitos de competencia, </a:t>
            </a:r>
            <a:r>
              <a:rPr lang="es-MX" sz="2000" b="1" dirty="0"/>
              <a:t>podrán imponer a la persona servidora pública encargada de cumplir </a:t>
            </a:r>
            <a:r>
              <a:rPr lang="es-MX" sz="2000" dirty="0"/>
              <a:t>con la resolución, o a las y los miembros de los sindicatos, partidos políticos o a la persona física o moral responsable, las siguientes medidas de apremio para asegurar el cumplimiento de sus determinaciones</a:t>
            </a:r>
          </a:p>
        </p:txBody>
      </p:sp>
      <p:sp>
        <p:nvSpPr>
          <p:cNvPr id="44" name="CuadroTexto 43"/>
          <p:cNvSpPr txBox="1"/>
          <p:nvPr/>
        </p:nvSpPr>
        <p:spPr>
          <a:xfrm>
            <a:off x="3816220" y="5613976"/>
            <a:ext cx="5374432" cy="646331"/>
          </a:xfrm>
          <a:prstGeom prst="rect">
            <a:avLst/>
          </a:prstGeom>
          <a:noFill/>
        </p:spPr>
        <p:txBody>
          <a:bodyPr wrap="square" rtlCol="0">
            <a:spAutoFit/>
          </a:bodyPr>
          <a:lstStyle/>
          <a:p>
            <a:pPr algn="ctr"/>
            <a:r>
              <a:rPr lang="es-MX" dirty="0" smtClean="0"/>
              <a:t>Las multas en materia de acceso a la información no se pagan con dinero público</a:t>
            </a:r>
            <a:endParaRPr lang="es-MX" dirty="0"/>
          </a:p>
        </p:txBody>
      </p:sp>
    </p:spTree>
    <p:extLst>
      <p:ext uri="{BB962C8B-B14F-4D97-AF65-F5344CB8AC3E}">
        <p14:creationId xmlns:p14="http://schemas.microsoft.com/office/powerpoint/2010/main" val="181917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1031339982"/>
              </p:ext>
            </p:extLst>
          </p:nvPr>
        </p:nvGraphicFramePr>
        <p:xfrm>
          <a:off x="5181600" y="359999"/>
          <a:ext cx="6580188" cy="576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4"/>
          <p:cNvSpPr>
            <a:spLocks noGrp="1"/>
          </p:cNvSpPr>
          <p:nvPr>
            <p:ph type="title"/>
          </p:nvPr>
        </p:nvSpPr>
        <p:spPr>
          <a:xfrm>
            <a:off x="360000" y="360000"/>
            <a:ext cx="4186800" cy="2952368"/>
          </a:xfrm>
        </p:spPr>
        <p:txBody>
          <a:bodyPr/>
          <a:lstStyle/>
          <a:p>
            <a:r>
              <a:rPr lang="es-MX" dirty="0" smtClean="0"/>
              <a:t>Medios para solicitas asesorías o capacitaciones</a:t>
            </a:r>
            <a:endParaRPr lang="es-MX" dirty="0"/>
          </a:p>
        </p:txBody>
      </p:sp>
      <p:sp>
        <p:nvSpPr>
          <p:cNvPr id="4" name="Marcador de número de diapositiva 3"/>
          <p:cNvSpPr>
            <a:spLocks noGrp="1"/>
          </p:cNvSpPr>
          <p:nvPr>
            <p:ph type="sldNum" sz="quarter" idx="11"/>
          </p:nvPr>
        </p:nvSpPr>
        <p:spPr/>
        <p:txBody>
          <a:bodyPr/>
          <a:lstStyle/>
          <a:p>
            <a:pPr algn="ctr" rtl="0"/>
            <a:fld id="{B67B645E-C5E5-4727-B977-D372A0AA71D9}" type="slidenum">
              <a:rPr lang="es-ES" noProof="0" smtClean="0"/>
              <a:pPr algn="ctr" rtl="0"/>
              <a:t>22</a:t>
            </a:fld>
            <a:endParaRPr lang="es-ES" noProof="0" dirty="0"/>
          </a:p>
        </p:txBody>
      </p:sp>
      <p:sp>
        <p:nvSpPr>
          <p:cNvPr id="9" name="CuadroTexto 8"/>
          <p:cNvSpPr txBox="1"/>
          <p:nvPr/>
        </p:nvSpPr>
        <p:spPr>
          <a:xfrm>
            <a:off x="7819053" y="5290457"/>
            <a:ext cx="3732245" cy="584775"/>
          </a:xfrm>
          <a:prstGeom prst="rect">
            <a:avLst/>
          </a:prstGeom>
          <a:noFill/>
        </p:spPr>
        <p:txBody>
          <a:bodyPr wrap="square" rtlCol="0">
            <a:spAutoFit/>
          </a:bodyPr>
          <a:lstStyle/>
          <a:p>
            <a:pPr algn="r"/>
            <a:r>
              <a:rPr lang="es-MX" sz="3200" dirty="0" smtClean="0"/>
              <a:t>GRACIAS.</a:t>
            </a:r>
            <a:endParaRPr lang="es-MX" sz="3200" dirty="0"/>
          </a:p>
        </p:txBody>
      </p:sp>
    </p:spTree>
    <p:extLst>
      <p:ext uri="{BB962C8B-B14F-4D97-AF65-F5344CB8AC3E}">
        <p14:creationId xmlns:p14="http://schemas.microsoft.com/office/powerpoint/2010/main" val="347323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 xmlns:a16="http://schemas.microsoft.com/office/drawing/2014/main" id="{DB6638D4-E453-4BC4-A3A0-F3C51852BCF8}"/>
              </a:ext>
            </a:extLst>
          </p:cNvPr>
          <p:cNvSpPr>
            <a:spLocks noGrp="1"/>
          </p:cNvSpPr>
          <p:nvPr>
            <p:ph type="body" sz="quarter" idx="17"/>
          </p:nvPr>
        </p:nvSpPr>
        <p:spPr/>
        <p:txBody>
          <a:bodyPr rtlCol="0"/>
          <a:lstStyle/>
          <a:p>
            <a:pPr rtl="0"/>
            <a:r>
              <a:rPr lang="es-ES" dirty="0" smtClean="0"/>
              <a:t>1977</a:t>
            </a:r>
            <a:endParaRPr lang="es-ES" dirty="0"/>
          </a:p>
        </p:txBody>
      </p:sp>
      <p:sp>
        <p:nvSpPr>
          <p:cNvPr id="6" name="Marcador de texto 5">
            <a:extLst>
              <a:ext uri="{FF2B5EF4-FFF2-40B4-BE49-F238E27FC236}">
                <a16:creationId xmlns="" xmlns:a16="http://schemas.microsoft.com/office/drawing/2014/main" id="{0BC44B71-63BE-418A-A82A-64402026207E}"/>
              </a:ext>
            </a:extLst>
          </p:cNvPr>
          <p:cNvSpPr>
            <a:spLocks noGrp="1"/>
          </p:cNvSpPr>
          <p:nvPr>
            <p:ph type="body" sz="quarter" idx="18"/>
          </p:nvPr>
        </p:nvSpPr>
        <p:spPr/>
        <p:txBody>
          <a:bodyPr rtlCol="0"/>
          <a:lstStyle/>
          <a:p>
            <a:pPr rtl="0"/>
            <a:r>
              <a:rPr lang="es-ES" dirty="0" smtClean="0"/>
              <a:t>Se incluye en el artículo 6° Constitucional un texto que señala que el derecho de acceso a la información tendrá que ser garantizado por el Estado</a:t>
            </a:r>
            <a:r>
              <a:rPr lang="es-ES" noProof="1" smtClean="0"/>
              <a:t>. </a:t>
            </a:r>
            <a:endParaRPr lang="es-ES" noProof="1"/>
          </a:p>
          <a:p>
            <a:pPr rtl="0"/>
            <a:endParaRPr lang="es-ES" dirty="0"/>
          </a:p>
        </p:txBody>
      </p:sp>
      <p:sp>
        <p:nvSpPr>
          <p:cNvPr id="9" name="Marcador de texto 8">
            <a:extLst>
              <a:ext uri="{FF2B5EF4-FFF2-40B4-BE49-F238E27FC236}">
                <a16:creationId xmlns="" xmlns:a16="http://schemas.microsoft.com/office/drawing/2014/main" id="{CEFFF724-CE30-4C63-A086-DF05C2777EC1}"/>
              </a:ext>
            </a:extLst>
          </p:cNvPr>
          <p:cNvSpPr>
            <a:spLocks noGrp="1"/>
          </p:cNvSpPr>
          <p:nvPr>
            <p:ph type="body" sz="quarter" idx="33"/>
          </p:nvPr>
        </p:nvSpPr>
        <p:spPr/>
        <p:txBody>
          <a:bodyPr rtlCol="0"/>
          <a:lstStyle/>
          <a:p>
            <a:pPr rtl="0"/>
            <a:r>
              <a:rPr lang="es-ES" dirty="0" smtClean="0"/>
              <a:t>2002</a:t>
            </a:r>
            <a:endParaRPr lang="es-ES" dirty="0"/>
          </a:p>
        </p:txBody>
      </p:sp>
      <p:sp>
        <p:nvSpPr>
          <p:cNvPr id="10" name="Marcador de texto 9">
            <a:extLst>
              <a:ext uri="{FF2B5EF4-FFF2-40B4-BE49-F238E27FC236}">
                <a16:creationId xmlns="" xmlns:a16="http://schemas.microsoft.com/office/drawing/2014/main" id="{AA64044E-682B-419B-AB70-118D0597C64C}"/>
              </a:ext>
            </a:extLst>
          </p:cNvPr>
          <p:cNvSpPr>
            <a:spLocks noGrp="1"/>
          </p:cNvSpPr>
          <p:nvPr>
            <p:ph type="body" sz="quarter" idx="34"/>
          </p:nvPr>
        </p:nvSpPr>
        <p:spPr/>
        <p:txBody>
          <a:bodyPr rtlCol="0"/>
          <a:lstStyle/>
          <a:p>
            <a:r>
              <a:rPr lang="es-MX" dirty="0"/>
              <a:t>Se aprueba la Ley de Transparencia y Acceso a la Información Pública </a:t>
            </a:r>
            <a:r>
              <a:rPr lang="es-MX" dirty="0" smtClean="0"/>
              <a:t>Gubernamental.</a:t>
            </a:r>
            <a:endParaRPr lang="es-MX" dirty="0"/>
          </a:p>
          <a:p>
            <a:pPr rtl="0"/>
            <a:r>
              <a:rPr lang="es-ES" noProof="1" smtClean="0"/>
              <a:t> </a:t>
            </a:r>
            <a:endParaRPr lang="es-ES" noProof="1"/>
          </a:p>
          <a:p>
            <a:pPr rtl="0"/>
            <a:endParaRPr lang="es-ES" dirty="0"/>
          </a:p>
        </p:txBody>
      </p:sp>
      <p:sp>
        <p:nvSpPr>
          <p:cNvPr id="12" name="Marcador de texto 11">
            <a:extLst>
              <a:ext uri="{FF2B5EF4-FFF2-40B4-BE49-F238E27FC236}">
                <a16:creationId xmlns="" xmlns:a16="http://schemas.microsoft.com/office/drawing/2014/main" id="{F2739695-B49F-491F-9573-F501246A7F48}"/>
              </a:ext>
            </a:extLst>
          </p:cNvPr>
          <p:cNvSpPr>
            <a:spLocks noGrp="1"/>
          </p:cNvSpPr>
          <p:nvPr>
            <p:ph type="body" sz="quarter" idx="35"/>
          </p:nvPr>
        </p:nvSpPr>
        <p:spPr/>
        <p:txBody>
          <a:bodyPr rtlCol="0"/>
          <a:lstStyle/>
          <a:p>
            <a:pPr rtl="0"/>
            <a:r>
              <a:rPr lang="es-ES" dirty="0" smtClean="0"/>
              <a:t>2007</a:t>
            </a:r>
            <a:endParaRPr lang="es-ES" dirty="0"/>
          </a:p>
        </p:txBody>
      </p:sp>
      <p:sp>
        <p:nvSpPr>
          <p:cNvPr id="13" name="Marcador de texto 12">
            <a:extLst>
              <a:ext uri="{FF2B5EF4-FFF2-40B4-BE49-F238E27FC236}">
                <a16:creationId xmlns="" xmlns:a16="http://schemas.microsoft.com/office/drawing/2014/main" id="{59357458-973E-473B-B43E-428D949A39C2}"/>
              </a:ext>
            </a:extLst>
          </p:cNvPr>
          <p:cNvSpPr>
            <a:spLocks noGrp="1"/>
          </p:cNvSpPr>
          <p:nvPr>
            <p:ph type="body" sz="quarter" idx="36"/>
          </p:nvPr>
        </p:nvSpPr>
        <p:spPr/>
        <p:txBody>
          <a:bodyPr rtlCol="0"/>
          <a:lstStyle/>
          <a:p>
            <a:pPr lvl="0"/>
            <a:r>
              <a:rPr lang="es-MX" dirty="0"/>
              <a:t>El derecho de acceso a la información es un derecho </a:t>
            </a:r>
            <a:r>
              <a:rPr lang="es-MX" dirty="0" smtClean="0"/>
              <a:t>fundamental.</a:t>
            </a:r>
            <a:endParaRPr lang="es-MX" dirty="0"/>
          </a:p>
          <a:p>
            <a:pPr rtl="0"/>
            <a:endParaRPr lang="es-ES" dirty="0"/>
          </a:p>
        </p:txBody>
      </p:sp>
      <p:sp>
        <p:nvSpPr>
          <p:cNvPr id="15" name="Marcador de texto 14">
            <a:extLst>
              <a:ext uri="{FF2B5EF4-FFF2-40B4-BE49-F238E27FC236}">
                <a16:creationId xmlns="" xmlns:a16="http://schemas.microsoft.com/office/drawing/2014/main" id="{4C4406D0-E93A-4D4A-882C-3D100622979A}"/>
              </a:ext>
            </a:extLst>
          </p:cNvPr>
          <p:cNvSpPr>
            <a:spLocks noGrp="1"/>
          </p:cNvSpPr>
          <p:nvPr>
            <p:ph type="body" sz="quarter" idx="37"/>
          </p:nvPr>
        </p:nvSpPr>
        <p:spPr/>
        <p:txBody>
          <a:bodyPr rtlCol="0"/>
          <a:lstStyle/>
          <a:p>
            <a:pPr rtl="0"/>
            <a:r>
              <a:rPr lang="es-ES" dirty="0" smtClean="0"/>
              <a:t>2015</a:t>
            </a:r>
            <a:endParaRPr lang="es-ES" dirty="0"/>
          </a:p>
        </p:txBody>
      </p:sp>
      <p:sp>
        <p:nvSpPr>
          <p:cNvPr id="16" name="Marcador de texto 15">
            <a:extLst>
              <a:ext uri="{FF2B5EF4-FFF2-40B4-BE49-F238E27FC236}">
                <a16:creationId xmlns="" xmlns:a16="http://schemas.microsoft.com/office/drawing/2014/main" id="{820792B4-5A57-43A7-8C75-3B4261EE86DE}"/>
              </a:ext>
            </a:extLst>
          </p:cNvPr>
          <p:cNvSpPr>
            <a:spLocks noGrp="1"/>
          </p:cNvSpPr>
          <p:nvPr>
            <p:ph type="body" sz="quarter" idx="38"/>
          </p:nvPr>
        </p:nvSpPr>
        <p:spPr/>
        <p:txBody>
          <a:bodyPr rtlCol="0"/>
          <a:lstStyle/>
          <a:p>
            <a:pPr rtl="0"/>
            <a:r>
              <a:rPr lang="es-ES" noProof="1" smtClean="0"/>
              <a:t>Se homologan en todos los estados las leyes en materia de transparencia.</a:t>
            </a:r>
            <a:endParaRPr lang="es-ES" noProof="1"/>
          </a:p>
          <a:p>
            <a:pPr rtl="0"/>
            <a:endParaRPr lang="es-ES" dirty="0"/>
          </a:p>
        </p:txBody>
      </p:sp>
      <p:sp>
        <p:nvSpPr>
          <p:cNvPr id="18" name="Marcador de texto 17">
            <a:extLst>
              <a:ext uri="{FF2B5EF4-FFF2-40B4-BE49-F238E27FC236}">
                <a16:creationId xmlns="" xmlns:a16="http://schemas.microsoft.com/office/drawing/2014/main" id="{448350F0-9CCA-4F7C-98E8-BC7969FD399D}"/>
              </a:ext>
            </a:extLst>
          </p:cNvPr>
          <p:cNvSpPr>
            <a:spLocks noGrp="1"/>
          </p:cNvSpPr>
          <p:nvPr>
            <p:ph type="body" sz="quarter" idx="39"/>
          </p:nvPr>
        </p:nvSpPr>
        <p:spPr/>
        <p:txBody>
          <a:bodyPr rtlCol="0"/>
          <a:lstStyle/>
          <a:p>
            <a:pPr rtl="0"/>
            <a:r>
              <a:rPr lang="es-ES" dirty="0" smtClean="0"/>
              <a:t>2024</a:t>
            </a:r>
            <a:endParaRPr lang="es-ES" dirty="0"/>
          </a:p>
        </p:txBody>
      </p:sp>
      <p:sp>
        <p:nvSpPr>
          <p:cNvPr id="19" name="Marcador de texto 18">
            <a:extLst>
              <a:ext uri="{FF2B5EF4-FFF2-40B4-BE49-F238E27FC236}">
                <a16:creationId xmlns="" xmlns:a16="http://schemas.microsoft.com/office/drawing/2014/main" id="{4FD8E4F9-1B84-4707-95BE-9EC53D7ACB9D}"/>
              </a:ext>
            </a:extLst>
          </p:cNvPr>
          <p:cNvSpPr>
            <a:spLocks noGrp="1"/>
          </p:cNvSpPr>
          <p:nvPr>
            <p:ph type="body" sz="quarter" idx="40"/>
          </p:nvPr>
        </p:nvSpPr>
        <p:spPr/>
        <p:txBody>
          <a:bodyPr rtlCol="0"/>
          <a:lstStyle/>
          <a:p>
            <a:pPr rtl="0"/>
            <a:r>
              <a:rPr lang="es-ES" dirty="0" smtClean="0"/>
              <a:t>Principalmente sobre quienes serán órganos garantes</a:t>
            </a:r>
            <a:r>
              <a:rPr lang="es-ES" noProof="1" smtClean="0"/>
              <a:t>. </a:t>
            </a:r>
            <a:endParaRPr lang="es-ES" noProof="1"/>
          </a:p>
          <a:p>
            <a:pPr rtl="0"/>
            <a:endParaRPr lang="es-ES" dirty="0"/>
          </a:p>
        </p:txBody>
      </p:sp>
      <p:sp>
        <p:nvSpPr>
          <p:cNvPr id="32" name="Marcador de número de diapositiva 31">
            <a:extLst>
              <a:ext uri="{FF2B5EF4-FFF2-40B4-BE49-F238E27FC236}">
                <a16:creationId xmlns="" xmlns:a16="http://schemas.microsoft.com/office/drawing/2014/main" id="{E612258B-809C-4937-88CC-45880B3C8264}"/>
              </a:ext>
            </a:extLst>
          </p:cNvPr>
          <p:cNvSpPr>
            <a:spLocks noGrp="1"/>
          </p:cNvSpPr>
          <p:nvPr>
            <p:ph type="sldNum" sz="quarter" idx="52"/>
          </p:nvPr>
        </p:nvSpPr>
        <p:spPr/>
        <p:txBody>
          <a:bodyPr rtlCol="0"/>
          <a:lstStyle/>
          <a:p>
            <a:pPr rtl="0"/>
            <a:fld id="{B67B645E-C5E5-4727-B977-D372A0AA71D9}" type="slidenum">
              <a:rPr lang="es-ES" smtClean="0"/>
              <a:pPr rtl="0"/>
              <a:t>3</a:t>
            </a:fld>
            <a:endParaRPr lang="es-ES" dirty="0"/>
          </a:p>
        </p:txBody>
      </p:sp>
      <p:sp>
        <p:nvSpPr>
          <p:cNvPr id="3" name="Título 2">
            <a:extLst>
              <a:ext uri="{FF2B5EF4-FFF2-40B4-BE49-F238E27FC236}">
                <a16:creationId xmlns="" xmlns:a16="http://schemas.microsoft.com/office/drawing/2014/main" id="{0DED61FF-98D7-468C-A710-A0E65FFCFDD7}"/>
              </a:ext>
            </a:extLst>
          </p:cNvPr>
          <p:cNvSpPr>
            <a:spLocks noGrp="1"/>
          </p:cNvSpPr>
          <p:nvPr>
            <p:ph type="title"/>
          </p:nvPr>
        </p:nvSpPr>
        <p:spPr/>
        <p:txBody>
          <a:bodyPr rtlCol="0"/>
          <a:lstStyle/>
          <a:p>
            <a:pPr rtl="0"/>
            <a:r>
              <a:rPr lang="es-ES" dirty="0" smtClean="0"/>
              <a:t>Fechas importantes del acceso a la información en México</a:t>
            </a:r>
            <a:endParaRPr lang="es-ES" dirty="0"/>
          </a:p>
        </p:txBody>
      </p:sp>
      <p:pic>
        <p:nvPicPr>
          <p:cNvPr id="4" name="Marcador de posición de imagen 3"/>
          <p:cNvPicPr>
            <a:picLocks noGrp="1" noChangeAspect="1"/>
          </p:cNvPicPr>
          <p:nvPr>
            <p:ph type="pic" sz="quarter" idx="41"/>
          </p:nvPr>
        </p:nvPicPr>
        <p:blipFill>
          <a:blip r:embed="rId3">
            <a:extLst>
              <a:ext uri="{28A0092B-C50C-407E-A947-70E740481C1C}">
                <a14:useLocalDpi xmlns:a14="http://schemas.microsoft.com/office/drawing/2010/main" val="0"/>
              </a:ext>
            </a:extLst>
          </a:blip>
          <a:srcRect t="16450" b="16450"/>
          <a:stretch>
            <a:fillRect/>
          </a:stretch>
        </p:blipFill>
        <p:spPr/>
      </p:pic>
      <p:pic>
        <p:nvPicPr>
          <p:cNvPr id="8" name="Marcador de posición de imagen 7"/>
          <p:cNvPicPr>
            <a:picLocks noGrp="1" noChangeAspect="1"/>
          </p:cNvPicPr>
          <p:nvPr>
            <p:ph type="pic" sz="quarter" idx="47"/>
          </p:nvPr>
        </p:nvPicPr>
        <p:blipFill>
          <a:blip r:embed="rId4">
            <a:extLst>
              <a:ext uri="{28A0092B-C50C-407E-A947-70E740481C1C}">
                <a14:useLocalDpi xmlns:a14="http://schemas.microsoft.com/office/drawing/2010/main" val="0"/>
              </a:ext>
            </a:extLst>
          </a:blip>
          <a:srcRect l="17062" r="17062"/>
          <a:stretch>
            <a:fillRect/>
          </a:stretch>
        </p:blipFill>
        <p:spPr/>
      </p:pic>
      <p:pic>
        <p:nvPicPr>
          <p:cNvPr id="14" name="Marcador de posición de imagen 13"/>
          <p:cNvPicPr>
            <a:picLocks noGrp="1" noChangeAspect="1"/>
          </p:cNvPicPr>
          <p:nvPr>
            <p:ph type="pic" sz="quarter" idx="48"/>
          </p:nvPr>
        </p:nvPicPr>
        <p:blipFill>
          <a:blip r:embed="rId5">
            <a:extLst>
              <a:ext uri="{28A0092B-C50C-407E-A947-70E740481C1C}">
                <a14:useLocalDpi xmlns:a14="http://schemas.microsoft.com/office/drawing/2010/main" val="0"/>
              </a:ext>
            </a:extLst>
          </a:blip>
          <a:srcRect l="12548" r="12548"/>
          <a:stretch>
            <a:fillRect/>
          </a:stretch>
        </p:blipFill>
        <p:spPr/>
      </p:pic>
      <p:pic>
        <p:nvPicPr>
          <p:cNvPr id="22" name="Marcador de posición de imagen 21"/>
          <p:cNvPicPr>
            <a:picLocks noGrp="1" noChangeAspect="1"/>
          </p:cNvPicPr>
          <p:nvPr>
            <p:ph type="pic" sz="quarter" idx="49"/>
          </p:nvPr>
        </p:nvPicPr>
        <p:blipFill>
          <a:blip r:embed="rId6">
            <a:extLst>
              <a:ext uri="{28A0092B-C50C-407E-A947-70E740481C1C}">
                <a14:useLocalDpi xmlns:a14="http://schemas.microsoft.com/office/drawing/2010/main" val="0"/>
              </a:ext>
            </a:extLst>
          </a:blip>
          <a:srcRect l="21875" r="21875"/>
          <a:stretch>
            <a:fillRect/>
          </a:stretch>
        </p:blipFill>
        <p:spPr/>
      </p:pic>
      <p:pic>
        <p:nvPicPr>
          <p:cNvPr id="24" name="Marcador de posición de imagen 23"/>
          <p:cNvPicPr>
            <a:picLocks noGrp="1" noChangeAspect="1"/>
          </p:cNvPicPr>
          <p:nvPr>
            <p:ph type="pic" sz="quarter" idx="50"/>
          </p:nvPr>
        </p:nvPicPr>
        <p:blipFill>
          <a:blip r:embed="rId7">
            <a:extLst>
              <a:ext uri="{28A0092B-C50C-407E-A947-70E740481C1C}">
                <a14:useLocalDpi xmlns:a14="http://schemas.microsoft.com/office/drawing/2010/main" val="0"/>
              </a:ext>
            </a:extLst>
          </a:blip>
          <a:srcRect l="22000" r="22000"/>
          <a:stretch>
            <a:fillRect/>
          </a:stretch>
        </p:blipFill>
        <p:spPr/>
      </p:pic>
    </p:spTree>
    <p:extLst>
      <p:ext uri="{BB962C8B-B14F-4D97-AF65-F5344CB8AC3E}">
        <p14:creationId xmlns:p14="http://schemas.microsoft.com/office/powerpoint/2010/main" val="2712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6425" y="2800350"/>
            <a:ext cx="2619375" cy="1743075"/>
          </a:xfrm>
        </p:spPr>
      </p:pic>
      <p:sp>
        <p:nvSpPr>
          <p:cNvPr id="3" name="Marcador de texto 2"/>
          <p:cNvSpPr>
            <a:spLocks noGrp="1"/>
          </p:cNvSpPr>
          <p:nvPr>
            <p:ph type="body" sz="quarter" idx="12"/>
          </p:nvPr>
        </p:nvSpPr>
        <p:spPr/>
        <p:txBody>
          <a:bodyPr/>
          <a:lstStyle/>
          <a:p>
            <a:endParaRPr lang="es-MX" dirty="0" smtClean="0"/>
          </a:p>
          <a:p>
            <a:endParaRPr lang="es-MX" dirty="0" smtClean="0"/>
          </a:p>
          <a:p>
            <a:pPr>
              <a:buFont typeface="Wingdings" panose="05000000000000000000" pitchFamily="2" charset="2"/>
              <a:buChar char="ü"/>
            </a:pPr>
            <a:r>
              <a:rPr lang="es-MX" dirty="0" smtClean="0"/>
              <a:t>Tratados internacionales.</a:t>
            </a:r>
          </a:p>
          <a:p>
            <a:pPr>
              <a:buFont typeface="Wingdings" panose="05000000000000000000" pitchFamily="2" charset="2"/>
              <a:buChar char="ü"/>
            </a:pPr>
            <a:r>
              <a:rPr lang="es-MX" dirty="0" smtClean="0"/>
              <a:t>Constitución Política de los Estados Unidos Mexicanos.</a:t>
            </a:r>
          </a:p>
          <a:p>
            <a:pPr>
              <a:buFont typeface="Wingdings" panose="05000000000000000000" pitchFamily="2" charset="2"/>
              <a:buChar char="ü"/>
            </a:pPr>
            <a:r>
              <a:rPr lang="es-MX" dirty="0" smtClean="0"/>
              <a:t>Constitución Política del Estado Libre y Soberano de Morelos.</a:t>
            </a:r>
          </a:p>
          <a:p>
            <a:pPr>
              <a:buFont typeface="Wingdings" panose="05000000000000000000" pitchFamily="2" charset="2"/>
              <a:buChar char="ü"/>
            </a:pPr>
            <a:r>
              <a:rPr lang="es-MX" dirty="0" smtClean="0"/>
              <a:t>Ley General de Transparencia y Acceso a la Información Pública.</a:t>
            </a:r>
          </a:p>
          <a:p>
            <a:pPr>
              <a:buFont typeface="Wingdings" panose="05000000000000000000" pitchFamily="2" charset="2"/>
              <a:buChar char="ü"/>
            </a:pPr>
            <a:r>
              <a:rPr lang="es-MX" dirty="0" smtClean="0"/>
              <a:t>Ley de Transparencia y Acceso a la Información Pública del Estado de Morelos.</a:t>
            </a:r>
          </a:p>
          <a:p>
            <a:pPr>
              <a:buFont typeface="Wingdings" panose="05000000000000000000" pitchFamily="2" charset="2"/>
              <a:buChar char="ü"/>
            </a:pPr>
            <a:r>
              <a:rPr lang="es-MX" dirty="0" smtClean="0"/>
              <a:t>Reglamento de la Ley de Transparencia.</a:t>
            </a:r>
          </a:p>
          <a:p>
            <a:pPr>
              <a:buFont typeface="Wingdings" panose="05000000000000000000" pitchFamily="2" charset="2"/>
              <a:buChar char="ü"/>
            </a:pPr>
            <a:r>
              <a:rPr lang="es-MX" dirty="0" smtClean="0"/>
              <a:t>Diversos reglamentos</a:t>
            </a:r>
          </a:p>
          <a:p>
            <a:pPr>
              <a:buFont typeface="Wingdings" panose="05000000000000000000" pitchFamily="2" charset="2"/>
              <a:buChar char="ü"/>
            </a:pPr>
            <a:endParaRPr lang="es-MX" dirty="0"/>
          </a:p>
        </p:txBody>
      </p:sp>
      <p:sp>
        <p:nvSpPr>
          <p:cNvPr id="4" name="Título 3"/>
          <p:cNvSpPr>
            <a:spLocks noGrp="1"/>
          </p:cNvSpPr>
          <p:nvPr>
            <p:ph type="title"/>
          </p:nvPr>
        </p:nvSpPr>
        <p:spPr/>
        <p:txBody>
          <a:bodyPr/>
          <a:lstStyle/>
          <a:p>
            <a:r>
              <a:rPr lang="es-MX" dirty="0" smtClean="0"/>
              <a:t>Marco Normativo</a:t>
            </a:r>
            <a:endParaRPr lang="es-MX" dirty="0"/>
          </a:p>
        </p:txBody>
      </p:sp>
      <p:sp>
        <p:nvSpPr>
          <p:cNvPr id="5" name="Marcador de número de diapositiva 4"/>
          <p:cNvSpPr>
            <a:spLocks noGrp="1"/>
          </p:cNvSpPr>
          <p:nvPr>
            <p:ph type="sldNum" sz="quarter" idx="14"/>
          </p:nvPr>
        </p:nvSpPr>
        <p:spPr/>
        <p:txBody>
          <a:bodyPr/>
          <a:lstStyle/>
          <a:p>
            <a:pPr algn="ctr" rtl="0"/>
            <a:fld id="{B67B645E-C5E5-4727-B977-D372A0AA71D9}" type="slidenum">
              <a:rPr lang="es-ES" noProof="0" smtClean="0"/>
              <a:pPr algn="ctr" rtl="0"/>
              <a:t>4</a:t>
            </a:fld>
            <a:endParaRPr lang="es-ES" noProof="0" dirty="0"/>
          </a:p>
        </p:txBody>
      </p:sp>
    </p:spTree>
    <p:extLst>
      <p:ext uri="{BB962C8B-B14F-4D97-AF65-F5344CB8AC3E}">
        <p14:creationId xmlns:p14="http://schemas.microsoft.com/office/powerpoint/2010/main" val="258035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 xmlns:a16="http://schemas.microsoft.com/office/drawing/2014/main" id="{03161DAB-3A3E-48FC-9143-482C63BB1C02}"/>
              </a:ext>
            </a:extLst>
          </p:cNvPr>
          <p:cNvSpPr>
            <a:spLocks noGrp="1"/>
          </p:cNvSpPr>
          <p:nvPr>
            <p:ph idx="13"/>
          </p:nvPr>
        </p:nvSpPr>
        <p:spPr>
          <a:xfrm>
            <a:off x="432000" y="3674372"/>
            <a:ext cx="5904631" cy="2728844"/>
          </a:xfrm>
        </p:spPr>
        <p:txBody>
          <a:bodyPr rtlCol="0"/>
          <a:lstStyle/>
          <a:p>
            <a:pPr lvl="0"/>
            <a:r>
              <a:rPr lang="es-MX" dirty="0"/>
              <a:t>Artículo 19 de la Declaración Universal de Derechos Humanos de 1948</a:t>
            </a:r>
          </a:p>
          <a:p>
            <a:pPr lvl="0"/>
            <a:r>
              <a:rPr lang="es-MX" dirty="0"/>
              <a:t>Artículo IV de la Declaración Americana de los Derechos y Deberes del Hombre de 1948</a:t>
            </a:r>
          </a:p>
          <a:p>
            <a:pPr lvl="0"/>
            <a:r>
              <a:rPr lang="es-MX" dirty="0"/>
              <a:t>Artículo 19 del Pacto Internacional de Derechos Civiles y Políticos de 1966</a:t>
            </a:r>
          </a:p>
          <a:p>
            <a:pPr lvl="0"/>
            <a:r>
              <a:rPr lang="es-MX" dirty="0"/>
              <a:t>Artículo 13 de la Convención Americana sobre Derechos Humanos de 1969</a:t>
            </a:r>
          </a:p>
          <a:p>
            <a:pPr lvl="0"/>
            <a:r>
              <a:rPr lang="es-MX" dirty="0"/>
              <a:t> Artículo 4 de la Carta Democrática Interamericana del 2001</a:t>
            </a:r>
          </a:p>
        </p:txBody>
      </p:sp>
      <p:sp>
        <p:nvSpPr>
          <p:cNvPr id="25" name="Marcador de número de diapositiva 24">
            <a:extLst>
              <a:ext uri="{FF2B5EF4-FFF2-40B4-BE49-F238E27FC236}">
                <a16:creationId xmlns=""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es-ES" smtClean="0"/>
              <a:pPr rtl="0"/>
              <a:t>5</a:t>
            </a:fld>
            <a:endParaRPr lang="es-ES" dirty="0"/>
          </a:p>
        </p:txBody>
      </p:sp>
      <p:sp>
        <p:nvSpPr>
          <p:cNvPr id="3" name="Título 2">
            <a:extLst>
              <a:ext uri="{FF2B5EF4-FFF2-40B4-BE49-F238E27FC236}">
                <a16:creationId xmlns="" xmlns:a16="http://schemas.microsoft.com/office/drawing/2014/main" id="{7A663105-4B92-4F24-9DF6-58BB116E29FA}"/>
              </a:ext>
            </a:extLst>
          </p:cNvPr>
          <p:cNvSpPr>
            <a:spLocks noGrp="1"/>
          </p:cNvSpPr>
          <p:nvPr>
            <p:ph type="ctrTitle"/>
          </p:nvPr>
        </p:nvSpPr>
        <p:spPr bwMode="gray">
          <a:xfrm>
            <a:off x="6753726" y="3751285"/>
            <a:ext cx="4975222" cy="720000"/>
          </a:xfrm>
        </p:spPr>
        <p:txBody>
          <a:bodyPr rtlCol="0"/>
          <a:lstStyle/>
          <a:p>
            <a:pPr rtl="0"/>
            <a:r>
              <a:rPr lang="es-ES" dirty="0" smtClean="0"/>
              <a:t>NORMAS INTERNACIONALES</a:t>
            </a:r>
            <a:endParaRPr lang="es-ES" dirty="0"/>
          </a:p>
        </p:txBody>
      </p:sp>
      <p:pic>
        <p:nvPicPr>
          <p:cNvPr id="10" name="Marcador de posición de imagen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485" r="17485"/>
          <a:stretch>
            <a:fillRect/>
          </a:stretch>
        </p:blipFill>
        <p:spPr>
          <a:xfrm>
            <a:off x="4564609" y="196033"/>
            <a:ext cx="3475177" cy="3555252"/>
          </a:xfrm>
        </p:spPr>
      </p:pic>
    </p:spTree>
    <p:extLst>
      <p:ext uri="{BB962C8B-B14F-4D97-AF65-F5344CB8AC3E}">
        <p14:creationId xmlns:p14="http://schemas.microsoft.com/office/powerpoint/2010/main" val="212272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940968" y="930442"/>
            <a:ext cx="6820031" cy="5194496"/>
          </a:xfrm>
        </p:spPr>
        <p:txBody>
          <a:bodyPr/>
          <a:lstStyle/>
          <a:p>
            <a:pPr marL="0" indent="0">
              <a:buNone/>
            </a:pPr>
            <a:r>
              <a:rPr lang="es-MX" dirty="0"/>
              <a:t>Artículo 4. El derecho humano de acceso a la información comprende: solicitar, investigar, difundir, buscar y recibir información. </a:t>
            </a:r>
            <a:r>
              <a:rPr lang="es-MX" b="1" dirty="0"/>
              <a:t>Toda la información generada, obtenida, adquirida, transformada o en posesión de los Sujetos Obligados se considera un bien público que debe estar a disposición de cualquier persona como titular de la misma</a:t>
            </a:r>
            <a:r>
              <a:rPr lang="es-MX" dirty="0"/>
              <a:t>, en los términos y condiciones que se establezcan en la presente Ley, en los Tratados Internacionales de los que el Estado mexicano sea parte, la Ley General y la normativa aplicable; salvo aquella que por la afectación de los derechos de terceros y excepciones previstas en la presente Ley, deba resguardarse por su carácter reservado o confidencial. </a:t>
            </a:r>
          </a:p>
          <a:p>
            <a:pPr marL="0" indent="0">
              <a:buNone/>
            </a:pPr>
            <a:r>
              <a:rPr lang="es-MX" dirty="0"/>
              <a:t>Ninguna persona requiere acreditar interés jurídico ni legítimo o justificación alguna para ejercer el derecho humano de acceso a la información pública; tampoco será objeto de inquisición judicial o administrativa en su ejercicio, ni se podrá restringir este derecho por vías o medios directos e indirectos.</a:t>
            </a:r>
          </a:p>
          <a:p>
            <a:endParaRPr lang="es-MX" dirty="0"/>
          </a:p>
        </p:txBody>
      </p:sp>
      <p:sp>
        <p:nvSpPr>
          <p:cNvPr id="4" name="Título 3"/>
          <p:cNvSpPr>
            <a:spLocks noGrp="1"/>
          </p:cNvSpPr>
          <p:nvPr>
            <p:ph type="title"/>
          </p:nvPr>
        </p:nvSpPr>
        <p:spPr/>
        <p:txBody>
          <a:bodyPr/>
          <a:lstStyle/>
          <a:p>
            <a:r>
              <a:rPr lang="es-ES" dirty="0"/>
              <a:t>Ley General de Transparencia y Acceso a la Información Pública</a:t>
            </a:r>
            <a:endParaRPr lang="es-MX" dirty="0"/>
          </a:p>
        </p:txBody>
      </p:sp>
      <p:sp>
        <p:nvSpPr>
          <p:cNvPr id="5" name="Marcador de número de diapositiva 4"/>
          <p:cNvSpPr>
            <a:spLocks noGrp="1"/>
          </p:cNvSpPr>
          <p:nvPr>
            <p:ph type="sldNum" sz="quarter" idx="11"/>
          </p:nvPr>
        </p:nvSpPr>
        <p:spPr/>
        <p:txBody>
          <a:bodyPr/>
          <a:lstStyle/>
          <a:p>
            <a:pPr algn="ctr" rtl="0"/>
            <a:fld id="{B67B645E-C5E5-4727-B977-D372A0AA71D9}" type="slidenum">
              <a:rPr lang="en-US" noProof="0" smtClean="0"/>
              <a:pPr algn="ctr" rtl="0"/>
              <a:t>6</a:t>
            </a:fld>
            <a:endParaRPr lang="en-US" noProof="0"/>
          </a:p>
        </p:txBody>
      </p:sp>
    </p:spTree>
    <p:extLst>
      <p:ext uri="{BB962C8B-B14F-4D97-AF65-F5344CB8AC3E}">
        <p14:creationId xmlns:p14="http://schemas.microsoft.com/office/powerpoint/2010/main" val="15823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8124" y="2540995"/>
            <a:ext cx="4793714" cy="2078699"/>
          </a:xfrm>
        </p:spPr>
        <p:txBody>
          <a:bodyPr/>
          <a:lstStyle/>
          <a:p>
            <a:r>
              <a:rPr lang="es-MX" dirty="0" smtClean="0"/>
              <a:t>Limitaciones al derecho de acceso a la información</a:t>
            </a:r>
            <a:endParaRPr lang="es-MX" dirty="0"/>
          </a:p>
        </p:txBody>
      </p:sp>
      <p:sp>
        <p:nvSpPr>
          <p:cNvPr id="5" name="Marcador de número de diapositiva 4"/>
          <p:cNvSpPr>
            <a:spLocks noGrp="1"/>
          </p:cNvSpPr>
          <p:nvPr>
            <p:ph type="sldNum" sz="quarter" idx="11"/>
          </p:nvPr>
        </p:nvSpPr>
        <p:spPr/>
        <p:txBody>
          <a:bodyPr/>
          <a:lstStyle/>
          <a:p>
            <a:pPr algn="ctr" rtl="0"/>
            <a:fld id="{B67B645E-C5E5-4727-B977-D372A0AA71D9}" type="slidenum">
              <a:rPr lang="en-US" noProof="0" smtClean="0"/>
              <a:pPr algn="ctr" rtl="0"/>
              <a:t>7</a:t>
            </a:fld>
            <a:endParaRPr lang="en-US" noProof="0"/>
          </a:p>
        </p:txBody>
      </p:sp>
      <p:graphicFrame>
        <p:nvGraphicFramePr>
          <p:cNvPr id="6" name="Marcador de contenido 5"/>
          <p:cNvGraphicFramePr>
            <a:graphicFrameLocks noGrp="1"/>
          </p:cNvGraphicFramePr>
          <p:nvPr>
            <p:ph idx="4294967295"/>
            <p:extLst>
              <p:ext uri="{D42A27DB-BD31-4B8C-83A1-F6EECF244321}">
                <p14:modId xmlns:p14="http://schemas.microsoft.com/office/powerpoint/2010/main" val="3418593450"/>
              </p:ext>
            </p:extLst>
          </p:nvPr>
        </p:nvGraphicFramePr>
        <p:xfrm>
          <a:off x="6658707" y="773724"/>
          <a:ext cx="4595447" cy="5417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31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359998" y="898356"/>
            <a:ext cx="4186799" cy="930443"/>
          </a:xfrm>
        </p:spPr>
        <p:txBody>
          <a:bodyPr/>
          <a:lstStyle/>
          <a:p>
            <a:r>
              <a:rPr lang="es-MX" dirty="0" smtClean="0"/>
              <a:t>Sujetos Obligados</a:t>
            </a:r>
            <a:endParaRPr lang="es-MX" dirty="0"/>
          </a:p>
        </p:txBody>
      </p:sp>
      <p:sp>
        <p:nvSpPr>
          <p:cNvPr id="10" name="Marcador de texto 9"/>
          <p:cNvSpPr>
            <a:spLocks noGrp="1"/>
          </p:cNvSpPr>
          <p:nvPr>
            <p:ph type="body" sz="half" idx="13"/>
          </p:nvPr>
        </p:nvSpPr>
        <p:spPr>
          <a:xfrm>
            <a:off x="359999" y="2342147"/>
            <a:ext cx="4186799" cy="3782791"/>
          </a:xfrm>
        </p:spPr>
        <p:txBody>
          <a:bodyPr/>
          <a:lstStyle/>
          <a:p>
            <a:pPr marL="285750" indent="-285750">
              <a:buFont typeface="Wingdings" panose="05000000000000000000" pitchFamily="2" charset="2"/>
              <a:buChar char="ü"/>
            </a:pPr>
            <a:endParaRPr lang="es-MX" dirty="0" smtClean="0"/>
          </a:p>
          <a:p>
            <a:pPr marL="285750" indent="-285750">
              <a:buFont typeface="Wingdings" panose="05000000000000000000" pitchFamily="2" charset="2"/>
              <a:buChar char="ü"/>
            </a:pPr>
            <a:r>
              <a:rPr lang="es-MX" dirty="0" smtClean="0"/>
              <a:t>Cualquier </a:t>
            </a:r>
            <a:r>
              <a:rPr lang="es-MX" dirty="0"/>
              <a:t>autoridad, entidad, órgano y organismo de los Poderes Legislativo, Ejecutivo y Judicial;</a:t>
            </a:r>
          </a:p>
          <a:p>
            <a:pPr marL="285750" indent="-285750">
              <a:buFont typeface="Wingdings" panose="05000000000000000000" pitchFamily="2" charset="2"/>
              <a:buChar char="ü"/>
            </a:pPr>
            <a:r>
              <a:rPr lang="es-MX" u="sng" dirty="0"/>
              <a:t>Órganos Autónomos;</a:t>
            </a:r>
          </a:p>
          <a:p>
            <a:pPr marL="285750" indent="-285750">
              <a:buFont typeface="Wingdings" panose="05000000000000000000" pitchFamily="2" charset="2"/>
              <a:buChar char="ü"/>
            </a:pPr>
            <a:r>
              <a:rPr lang="es-MX" dirty="0"/>
              <a:t>Partidos Políticos;</a:t>
            </a:r>
          </a:p>
          <a:p>
            <a:pPr marL="285750" indent="-285750">
              <a:buFont typeface="Wingdings" panose="05000000000000000000" pitchFamily="2" charset="2"/>
              <a:buChar char="ü"/>
            </a:pPr>
            <a:r>
              <a:rPr lang="es-MX" dirty="0"/>
              <a:t>Fideicomisos;</a:t>
            </a:r>
          </a:p>
          <a:p>
            <a:pPr marL="285750" indent="-285750">
              <a:buFont typeface="Wingdings" panose="05000000000000000000" pitchFamily="2" charset="2"/>
              <a:buChar char="ü"/>
            </a:pPr>
            <a:r>
              <a:rPr lang="es-MX" dirty="0"/>
              <a:t>Fondos públicos;</a:t>
            </a:r>
          </a:p>
          <a:p>
            <a:pPr marL="285750" indent="-285750">
              <a:buFont typeface="Wingdings" panose="05000000000000000000" pitchFamily="2" charset="2"/>
              <a:buChar char="ü"/>
            </a:pPr>
            <a:r>
              <a:rPr lang="es-MX" dirty="0"/>
              <a:t>Fideicomisos;</a:t>
            </a:r>
          </a:p>
          <a:p>
            <a:pPr marL="285750" indent="-285750">
              <a:buFont typeface="Wingdings" panose="05000000000000000000" pitchFamily="2" charset="2"/>
              <a:buChar char="ü"/>
            </a:pPr>
            <a:r>
              <a:rPr lang="es-MX" dirty="0"/>
              <a:t>Así como o sindicato que reciba recursos públicos o realice actos de autoridad.</a:t>
            </a:r>
          </a:p>
          <a:p>
            <a:endParaRPr lang="es-MX" dirty="0"/>
          </a:p>
        </p:txBody>
      </p:sp>
      <p:sp>
        <p:nvSpPr>
          <p:cNvPr id="7" name="Marcador de número de diapositiva 6"/>
          <p:cNvSpPr>
            <a:spLocks noGrp="1"/>
          </p:cNvSpPr>
          <p:nvPr>
            <p:ph type="sldNum" sz="quarter" idx="15"/>
          </p:nvPr>
        </p:nvSpPr>
        <p:spPr/>
        <p:txBody>
          <a:bodyPr/>
          <a:lstStyle/>
          <a:p>
            <a:pPr algn="ctr" rtl="0"/>
            <a:fld id="{B67B645E-C5E5-4727-B977-D372A0AA71D9}" type="slidenum">
              <a:rPr lang="es-ES" noProof="0" smtClean="0"/>
              <a:pPr algn="ctr" rtl="0"/>
              <a:t>8</a:t>
            </a:fld>
            <a:endParaRPr lang="es-ES" noProof="0" dirty="0"/>
          </a:p>
        </p:txBody>
      </p:sp>
      <p:pic>
        <p:nvPicPr>
          <p:cNvPr id="11" name="Marcador de contenido 12"/>
          <p:cNvPicPr>
            <a:picLocks noGrp="1" noChangeAspect="1"/>
          </p:cNvPicPr>
          <p:nvPr>
            <p:ph type="pic" idx="1"/>
          </p:nvPr>
        </p:nvPicPr>
        <p:blipFill>
          <a:blip r:embed="rId2">
            <a:extLst>
              <a:ext uri="{28A0092B-C50C-407E-A947-70E740481C1C}">
                <a14:useLocalDpi xmlns:a14="http://schemas.microsoft.com/office/drawing/2010/main" val="0"/>
              </a:ext>
            </a:extLst>
          </a:blip>
          <a:srcRect t="2371" b="2371"/>
          <a:stretch>
            <a:fillRect/>
          </a:stretch>
        </p:blipFill>
        <p:spPr/>
      </p:pic>
    </p:spTree>
    <p:extLst>
      <p:ext uri="{BB962C8B-B14F-4D97-AF65-F5344CB8AC3E}">
        <p14:creationId xmlns:p14="http://schemas.microsoft.com/office/powerpoint/2010/main" val="177339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4214974925"/>
              </p:ext>
            </p:extLst>
          </p:nvPr>
        </p:nvGraphicFramePr>
        <p:xfrm>
          <a:off x="431800" y="1152525"/>
          <a:ext cx="11329988"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5"/>
          <p:cNvSpPr>
            <a:spLocks noGrp="1"/>
          </p:cNvSpPr>
          <p:nvPr>
            <p:ph type="title"/>
          </p:nvPr>
        </p:nvSpPr>
        <p:spPr/>
        <p:txBody>
          <a:bodyPr/>
          <a:lstStyle/>
          <a:p>
            <a:r>
              <a:rPr lang="es-MX" dirty="0" smtClean="0"/>
              <a:t>Formas de garantizar el derecho de acceso a la información</a:t>
            </a:r>
            <a:endParaRPr lang="es-MX" dirty="0"/>
          </a:p>
        </p:txBody>
      </p:sp>
      <p:sp>
        <p:nvSpPr>
          <p:cNvPr id="8" name="Marcador de número de diapositiva 7"/>
          <p:cNvSpPr>
            <a:spLocks noGrp="1"/>
          </p:cNvSpPr>
          <p:nvPr>
            <p:ph type="sldNum" sz="quarter" idx="11"/>
          </p:nvPr>
        </p:nvSpPr>
        <p:spPr/>
        <p:txBody>
          <a:bodyPr/>
          <a:lstStyle/>
          <a:p>
            <a:pPr rtl="0"/>
            <a:fld id="{B67B645E-C5E5-4727-B977-D372A0AA71D9}" type="slidenum">
              <a:rPr lang="es-ES" noProof="0" smtClean="0"/>
              <a:pPr rtl="0"/>
              <a:t>9</a:t>
            </a:fld>
            <a:endParaRPr lang="es-ES" noProof="0" dirty="0"/>
          </a:p>
        </p:txBody>
      </p:sp>
    </p:spTree>
    <p:extLst>
      <p:ext uri="{BB962C8B-B14F-4D97-AF65-F5344CB8AC3E}">
        <p14:creationId xmlns:p14="http://schemas.microsoft.com/office/powerpoint/2010/main" val="4196587063"/>
      </p:ext>
    </p:extLst>
  </p:cSld>
  <p:clrMapOvr>
    <a:masterClrMapping/>
  </p:clrMapOvr>
</p:sld>
</file>

<file path=ppt/theme/theme1.xml><?xml version="1.0" encoding="utf-8"?>
<a:theme xmlns:a="http://schemas.openxmlformats.org/drawingml/2006/main" name="Tema de Offic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50618_TF66873322" id="{E89D1718-2B74-40D5-9507-E971624D79C8}" vid="{DCF095DE-5B42-4E34-9B17-03830E949CC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3E771-E022-4C55-86B2-92F4B446C696}">
  <ds:schemaRefs>
    <ds:schemaRef ds:uri="16c05727-aa75-4e4a-9b5f-8a80a1165891"/>
    <ds:schemaRef ds:uri="71af3243-3dd4-4a8d-8c0d-dd76da1f02a5"/>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E5F3C09B-154E-4A52-A906-C3F4A2C7E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B3A9A4-3B1F-4ADC-9D4B-3B70E586C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diapositivas de conjunto rosa</Template>
  <TotalTime>0</TotalTime>
  <Words>1545</Words>
  <Application>Microsoft Office PowerPoint</Application>
  <PresentationFormat>Panorámica</PresentationFormat>
  <Paragraphs>144</Paragraphs>
  <Slides>22</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 Unicode MS</vt:lpstr>
      <vt:lpstr>Arial</vt:lpstr>
      <vt:lpstr>Calibri</vt:lpstr>
      <vt:lpstr>Corbel</vt:lpstr>
      <vt:lpstr>Times New Roman</vt:lpstr>
      <vt:lpstr>Wingdings</vt:lpstr>
      <vt:lpstr>Tema de Office</vt:lpstr>
      <vt:lpstr>INTRODUCCIÓN AL DERECHO DE ACCESO A LA INFORMACIÓN </vt:lpstr>
      <vt:lpstr>Derecho de acceso a la derecho humano</vt:lpstr>
      <vt:lpstr>Fechas importantes del acceso a la información en México</vt:lpstr>
      <vt:lpstr>Marco Normativo</vt:lpstr>
      <vt:lpstr>NORMAS INTERNACIONALES</vt:lpstr>
      <vt:lpstr>Ley General de Transparencia y Acceso a la Información Pública</vt:lpstr>
      <vt:lpstr>Limitaciones al derecho de acceso a la información</vt:lpstr>
      <vt:lpstr>Sujetos Obligados</vt:lpstr>
      <vt:lpstr>Formas de garantizar el derecho de acceso a la información</vt:lpstr>
      <vt:lpstr>OBLIGACIONES DE TRANSPARENCIA</vt:lpstr>
      <vt:lpstr>OBLIGACIONES DE TRANSPARENCIA</vt:lpstr>
      <vt:lpstr>Plataformas electrónicas para publicar obligaciones de transparencia</vt:lpstr>
      <vt:lpstr>Plazos para cumplir con obligaciones de transparencia</vt:lpstr>
      <vt:lpstr>Solicitudes de información pública</vt:lpstr>
      <vt:lpstr>¿Quién puede presentar una solicitud de información?</vt:lpstr>
      <vt:lpstr>Requisitos para presentar una solicitud de información </vt:lpstr>
      <vt:lpstr>Plazos para dar respuesta a las solicitudes</vt:lpstr>
      <vt:lpstr>Transparencia proactiva</vt:lpstr>
      <vt:lpstr>Transparencia y democracia</vt:lpstr>
      <vt:lpstr>Acceso a la información y democracia</vt:lpstr>
      <vt:lpstr>Medidas de apremio</vt:lpstr>
      <vt:lpstr>Medios para solicitas asesorías o capacitaciones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2026-01-21T21:30:22Z</dcterms:created>
  <dcterms:modified xsi:type="dcterms:W3CDTF">2026-01-22T17:51:15Z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